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P</a:t>
            </a:r>
            <a:r>
              <a:rPr dirty="0" spc="-5"/>
              <a:t>U</a:t>
            </a:r>
            <a:r>
              <a:rPr dirty="0"/>
              <a:t>B</a:t>
            </a:r>
            <a:r>
              <a:rPr dirty="0" spc="-5"/>
              <a:t>L</a:t>
            </a:r>
            <a:r>
              <a:rPr dirty="0"/>
              <a:t>IC</a:t>
            </a:r>
            <a:r>
              <a:rPr dirty="0" spc="10"/>
              <a:t> </a:t>
            </a:r>
            <a:r>
              <a:rPr dirty="0"/>
              <a:t>EMP</a:t>
            </a:r>
            <a:r>
              <a:rPr dirty="0" spc="-5"/>
              <a:t>L</a:t>
            </a:r>
            <a:r>
              <a:rPr dirty="0"/>
              <a:t>OYEE</a:t>
            </a:r>
            <a:r>
              <a:rPr dirty="0" spc="-10"/>
              <a:t> </a:t>
            </a:r>
            <a:r>
              <a:rPr dirty="0" spc="-5"/>
              <a:t>D</a:t>
            </a:r>
            <a:r>
              <a:rPr dirty="0"/>
              <a:t>E</a:t>
            </a:r>
            <a:r>
              <a:rPr dirty="0" spc="-135"/>
              <a:t>P</a:t>
            </a:r>
            <a:r>
              <a:rPr dirty="0"/>
              <a:t>A</a:t>
            </a:r>
            <a:r>
              <a:rPr dirty="0" spc="-40"/>
              <a:t>R</a:t>
            </a:r>
            <a:r>
              <a:rPr dirty="0" spc="15"/>
              <a:t>T</a:t>
            </a:r>
            <a:r>
              <a:rPr dirty="0"/>
              <a:t>ME</a:t>
            </a:r>
            <a:r>
              <a:rPr dirty="0" spc="-5"/>
              <a:t>N</a:t>
            </a:r>
            <a:r>
              <a:rPr dirty="0"/>
              <a:t>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00206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206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P</a:t>
            </a:r>
            <a:r>
              <a:rPr dirty="0" spc="-5"/>
              <a:t>U</a:t>
            </a:r>
            <a:r>
              <a:rPr dirty="0"/>
              <a:t>B</a:t>
            </a:r>
            <a:r>
              <a:rPr dirty="0" spc="-5"/>
              <a:t>L</a:t>
            </a:r>
            <a:r>
              <a:rPr dirty="0"/>
              <a:t>IC</a:t>
            </a:r>
            <a:r>
              <a:rPr dirty="0" spc="10"/>
              <a:t> </a:t>
            </a:r>
            <a:r>
              <a:rPr dirty="0"/>
              <a:t>EMP</a:t>
            </a:r>
            <a:r>
              <a:rPr dirty="0" spc="-5"/>
              <a:t>L</a:t>
            </a:r>
            <a:r>
              <a:rPr dirty="0"/>
              <a:t>OYEE</a:t>
            </a:r>
            <a:r>
              <a:rPr dirty="0" spc="-10"/>
              <a:t> </a:t>
            </a:r>
            <a:r>
              <a:rPr dirty="0" spc="-5"/>
              <a:t>D</a:t>
            </a:r>
            <a:r>
              <a:rPr dirty="0"/>
              <a:t>E</a:t>
            </a:r>
            <a:r>
              <a:rPr dirty="0" spc="-135"/>
              <a:t>P</a:t>
            </a:r>
            <a:r>
              <a:rPr dirty="0"/>
              <a:t>A</a:t>
            </a:r>
            <a:r>
              <a:rPr dirty="0" spc="-40"/>
              <a:t>R</a:t>
            </a:r>
            <a:r>
              <a:rPr dirty="0" spc="15"/>
              <a:t>T</a:t>
            </a:r>
            <a:r>
              <a:rPr dirty="0"/>
              <a:t>ME</a:t>
            </a:r>
            <a:r>
              <a:rPr dirty="0" spc="-5"/>
              <a:t>N</a:t>
            </a:r>
            <a:r>
              <a:rPr dirty="0"/>
              <a:t>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00206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P</a:t>
            </a:r>
            <a:r>
              <a:rPr dirty="0" spc="-5"/>
              <a:t>U</a:t>
            </a:r>
            <a:r>
              <a:rPr dirty="0"/>
              <a:t>B</a:t>
            </a:r>
            <a:r>
              <a:rPr dirty="0" spc="-5"/>
              <a:t>L</a:t>
            </a:r>
            <a:r>
              <a:rPr dirty="0"/>
              <a:t>IC</a:t>
            </a:r>
            <a:r>
              <a:rPr dirty="0" spc="10"/>
              <a:t> </a:t>
            </a:r>
            <a:r>
              <a:rPr dirty="0"/>
              <a:t>EMP</a:t>
            </a:r>
            <a:r>
              <a:rPr dirty="0" spc="-5"/>
              <a:t>L</a:t>
            </a:r>
            <a:r>
              <a:rPr dirty="0"/>
              <a:t>OYEE</a:t>
            </a:r>
            <a:r>
              <a:rPr dirty="0" spc="-10"/>
              <a:t> </a:t>
            </a:r>
            <a:r>
              <a:rPr dirty="0" spc="-5"/>
              <a:t>D</a:t>
            </a:r>
            <a:r>
              <a:rPr dirty="0"/>
              <a:t>E</a:t>
            </a:r>
            <a:r>
              <a:rPr dirty="0" spc="-135"/>
              <a:t>P</a:t>
            </a:r>
            <a:r>
              <a:rPr dirty="0"/>
              <a:t>A</a:t>
            </a:r>
            <a:r>
              <a:rPr dirty="0" spc="-40"/>
              <a:t>R</a:t>
            </a:r>
            <a:r>
              <a:rPr dirty="0" spc="15"/>
              <a:t>T</a:t>
            </a:r>
            <a:r>
              <a:rPr dirty="0"/>
              <a:t>ME</a:t>
            </a:r>
            <a:r>
              <a:rPr dirty="0" spc="-5"/>
              <a:t>N</a:t>
            </a:r>
            <a:r>
              <a:rPr dirty="0"/>
              <a:t>T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00206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P</a:t>
            </a:r>
            <a:r>
              <a:rPr dirty="0" spc="-5"/>
              <a:t>U</a:t>
            </a:r>
            <a:r>
              <a:rPr dirty="0"/>
              <a:t>B</a:t>
            </a:r>
            <a:r>
              <a:rPr dirty="0" spc="-5"/>
              <a:t>L</a:t>
            </a:r>
            <a:r>
              <a:rPr dirty="0"/>
              <a:t>IC</a:t>
            </a:r>
            <a:r>
              <a:rPr dirty="0" spc="10"/>
              <a:t> </a:t>
            </a:r>
            <a:r>
              <a:rPr dirty="0"/>
              <a:t>EMP</a:t>
            </a:r>
            <a:r>
              <a:rPr dirty="0" spc="-5"/>
              <a:t>L</a:t>
            </a:r>
            <a:r>
              <a:rPr dirty="0"/>
              <a:t>OYEE</a:t>
            </a:r>
            <a:r>
              <a:rPr dirty="0" spc="-10"/>
              <a:t> </a:t>
            </a:r>
            <a:r>
              <a:rPr dirty="0" spc="-5"/>
              <a:t>D</a:t>
            </a:r>
            <a:r>
              <a:rPr dirty="0"/>
              <a:t>E</a:t>
            </a:r>
            <a:r>
              <a:rPr dirty="0" spc="-135"/>
              <a:t>P</a:t>
            </a:r>
            <a:r>
              <a:rPr dirty="0"/>
              <a:t>A</a:t>
            </a:r>
            <a:r>
              <a:rPr dirty="0" spc="-40"/>
              <a:t>R</a:t>
            </a:r>
            <a:r>
              <a:rPr dirty="0" spc="15"/>
              <a:t>T</a:t>
            </a:r>
            <a:r>
              <a:rPr dirty="0"/>
              <a:t>ME</a:t>
            </a:r>
            <a:r>
              <a:rPr dirty="0" spc="-5"/>
              <a:t>N</a:t>
            </a:r>
            <a:r>
              <a:rPr dirty="0"/>
              <a:t>T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P</a:t>
            </a:r>
            <a:r>
              <a:rPr dirty="0" spc="-5"/>
              <a:t>U</a:t>
            </a:r>
            <a:r>
              <a:rPr dirty="0"/>
              <a:t>B</a:t>
            </a:r>
            <a:r>
              <a:rPr dirty="0" spc="-5"/>
              <a:t>L</a:t>
            </a:r>
            <a:r>
              <a:rPr dirty="0"/>
              <a:t>IC</a:t>
            </a:r>
            <a:r>
              <a:rPr dirty="0" spc="10"/>
              <a:t> </a:t>
            </a:r>
            <a:r>
              <a:rPr dirty="0"/>
              <a:t>EMP</a:t>
            </a:r>
            <a:r>
              <a:rPr dirty="0" spc="-5"/>
              <a:t>L</a:t>
            </a:r>
            <a:r>
              <a:rPr dirty="0"/>
              <a:t>OYEE</a:t>
            </a:r>
            <a:r>
              <a:rPr dirty="0" spc="-10"/>
              <a:t> </a:t>
            </a:r>
            <a:r>
              <a:rPr dirty="0" spc="-5"/>
              <a:t>D</a:t>
            </a:r>
            <a:r>
              <a:rPr dirty="0"/>
              <a:t>E</a:t>
            </a:r>
            <a:r>
              <a:rPr dirty="0" spc="-135"/>
              <a:t>P</a:t>
            </a:r>
            <a:r>
              <a:rPr dirty="0"/>
              <a:t>A</a:t>
            </a:r>
            <a:r>
              <a:rPr dirty="0" spc="-40"/>
              <a:t>R</a:t>
            </a:r>
            <a:r>
              <a:rPr dirty="0" spc="15"/>
              <a:t>T</a:t>
            </a:r>
            <a:r>
              <a:rPr dirty="0"/>
              <a:t>ME</a:t>
            </a:r>
            <a:r>
              <a:rPr dirty="0" spc="-5"/>
              <a:t>N</a:t>
            </a:r>
            <a:r>
              <a:rPr dirty="0"/>
              <a:t>T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7524" y="601392"/>
            <a:ext cx="11056950" cy="1163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00206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1874184"/>
            <a:ext cx="10358120" cy="3260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0206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7920355" y="6490301"/>
            <a:ext cx="3790315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P</a:t>
            </a:r>
            <a:r>
              <a:rPr dirty="0" spc="-5"/>
              <a:t>U</a:t>
            </a:r>
            <a:r>
              <a:rPr dirty="0"/>
              <a:t>B</a:t>
            </a:r>
            <a:r>
              <a:rPr dirty="0" spc="-5"/>
              <a:t>L</a:t>
            </a:r>
            <a:r>
              <a:rPr dirty="0"/>
              <a:t>IC</a:t>
            </a:r>
            <a:r>
              <a:rPr dirty="0" spc="10"/>
              <a:t> </a:t>
            </a:r>
            <a:r>
              <a:rPr dirty="0"/>
              <a:t>EMP</a:t>
            </a:r>
            <a:r>
              <a:rPr dirty="0" spc="-5"/>
              <a:t>L</a:t>
            </a:r>
            <a:r>
              <a:rPr dirty="0"/>
              <a:t>OYEE</a:t>
            </a:r>
            <a:r>
              <a:rPr dirty="0" spc="-10"/>
              <a:t> </a:t>
            </a:r>
            <a:r>
              <a:rPr dirty="0" spc="-5"/>
              <a:t>D</a:t>
            </a:r>
            <a:r>
              <a:rPr dirty="0"/>
              <a:t>E</a:t>
            </a:r>
            <a:r>
              <a:rPr dirty="0" spc="-135"/>
              <a:t>P</a:t>
            </a:r>
            <a:r>
              <a:rPr dirty="0"/>
              <a:t>A</a:t>
            </a:r>
            <a:r>
              <a:rPr dirty="0" spc="-40"/>
              <a:t>R</a:t>
            </a:r>
            <a:r>
              <a:rPr dirty="0" spc="15"/>
              <a:t>T</a:t>
            </a:r>
            <a:r>
              <a:rPr dirty="0"/>
              <a:t>ME</a:t>
            </a:r>
            <a:r>
              <a:rPr dirty="0" spc="-5"/>
              <a:t>N</a:t>
            </a:r>
            <a:r>
              <a:rPr dirty="0"/>
              <a:t>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notesSlide" Target="../notesSlides/notesSlide1.xml"/><Relationship Id="rId5" Type="http://schemas.openxmlformats.org/officeDocument/2006/relationships/slide" Target="slide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notesSlide" Target="../notesSlides/notesSlide2.xml"/><Relationship Id="rId4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notesSlide" Target="../notesSlides/notesSlide3.xml"/><Relationship Id="rId4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notesSlide" Target="../notesSlides/notesSlide4.xml"/><Relationship Id="rId4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notesSlide" Target="../notesSlides/notesSlide5.xml"/><Relationship Id="rId4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notesSlide" Target="../notesSlides/notesSlide6.xml"/><Relationship Id="rId4" Type="http://schemas.openxmlformats.org/officeDocument/2006/relationships/slide" Target="slide6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38465" y="4107736"/>
            <a:ext cx="5105400" cy="863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600" b="1">
                <a:solidFill>
                  <a:srgbClr val="002060"/>
                </a:solidFill>
                <a:latin typeface="Arial"/>
                <a:cs typeface="Arial"/>
              </a:rPr>
              <a:t>Due</a:t>
            </a:r>
            <a:r>
              <a:rPr dirty="0" sz="6600" spc="10" b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6600" b="1">
                <a:solidFill>
                  <a:srgbClr val="002060"/>
                </a:solidFill>
                <a:latin typeface="Arial"/>
                <a:cs typeface="Arial"/>
              </a:rPr>
              <a:t>Process</a:t>
            </a:r>
            <a:endParaRPr sz="6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347459"/>
            <a:ext cx="12192000" cy="510540"/>
          </a:xfrm>
          <a:custGeom>
            <a:avLst/>
            <a:gdLst/>
            <a:ahLst/>
            <a:cxnLst/>
            <a:rect l="l" t="t" r="r" b="b"/>
            <a:pathLst>
              <a:path w="12192000" h="510540">
                <a:moveTo>
                  <a:pt x="0" y="510539"/>
                </a:moveTo>
                <a:lnTo>
                  <a:pt x="12192000" y="510539"/>
                </a:lnTo>
                <a:lnTo>
                  <a:pt x="12192000" y="0"/>
                </a:lnTo>
                <a:lnTo>
                  <a:pt x="0" y="0"/>
                </a:lnTo>
                <a:lnTo>
                  <a:pt x="0" y="510539"/>
                </a:lnTo>
                <a:close/>
              </a:path>
            </a:pathLst>
          </a:custGeom>
          <a:solidFill>
            <a:srgbClr val="ED7D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458614" y="6484204"/>
            <a:ext cx="379031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IC EMP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OYEE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135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800" spc="-4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800" spc="1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89204" y="6435852"/>
            <a:ext cx="1232915" cy="3337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019300" y="1110996"/>
            <a:ext cx="7746491" cy="21214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4750"/>
              </a:lnSpc>
            </a:pPr>
            <a:r>
              <a:rPr dirty="0"/>
              <a:t>D</a:t>
            </a:r>
            <a:r>
              <a:rPr dirty="0" spc="-5"/>
              <a:t>u</a:t>
            </a:r>
            <a:r>
              <a:rPr dirty="0"/>
              <a:t>e Pr</a:t>
            </a:r>
            <a:r>
              <a:rPr dirty="0" spc="-5"/>
              <a:t>o</a:t>
            </a:r>
            <a:r>
              <a:rPr dirty="0"/>
              <a:t>cess Ri</a:t>
            </a:r>
            <a:r>
              <a:rPr dirty="0" spc="-5"/>
              <a:t>ght</a:t>
            </a:r>
            <a:r>
              <a:rPr dirty="0"/>
              <a:t>s –</a:t>
            </a:r>
            <a:r>
              <a:rPr dirty="0" spc="-5"/>
              <a:t> </a:t>
            </a:r>
            <a:r>
              <a:rPr dirty="0"/>
              <a:t>Basis in</a:t>
            </a:r>
            <a:r>
              <a:rPr dirty="0" spc="-5"/>
              <a:t> </a:t>
            </a:r>
            <a:r>
              <a:rPr dirty="0"/>
              <a:t>US</a:t>
            </a:r>
            <a:r>
              <a:rPr dirty="0"/>
              <a:t> C</a:t>
            </a:r>
            <a:r>
              <a:rPr dirty="0" spc="-5"/>
              <a:t>on</a:t>
            </a:r>
            <a:r>
              <a:rPr dirty="0"/>
              <a:t>s</a:t>
            </a:r>
            <a:r>
              <a:rPr dirty="0" spc="-5"/>
              <a:t>t</a:t>
            </a:r>
            <a:r>
              <a:rPr dirty="0"/>
              <a:t>i</a:t>
            </a:r>
            <a:r>
              <a:rPr dirty="0" spc="-5"/>
              <a:t>tut</a:t>
            </a:r>
            <a:r>
              <a:rPr dirty="0"/>
              <a:t>i</a:t>
            </a:r>
            <a:r>
              <a:rPr dirty="0" spc="-5"/>
              <a:t>o</a:t>
            </a:r>
            <a:r>
              <a:rPr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9939" y="2271060"/>
            <a:ext cx="7952105" cy="2969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buClr>
                <a:srgbClr val="002060"/>
              </a:buClr>
              <a:buFont typeface="Wingdings"/>
              <a:buChar char=""/>
              <a:tabLst>
                <a:tab pos="241935" algn="l"/>
              </a:tabLst>
            </a:pPr>
            <a:r>
              <a:rPr dirty="0" sz="2800" spc="-30">
                <a:solidFill>
                  <a:srgbClr val="002060"/>
                </a:solidFill>
                <a:latin typeface="Arial"/>
                <a:cs typeface="Arial"/>
              </a:rPr>
              <a:t>U</a:t>
            </a:r>
            <a:r>
              <a:rPr dirty="0" sz="2800" spc="-20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dirty="0" sz="2800" spc="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30">
                <a:solidFill>
                  <a:srgbClr val="002060"/>
                </a:solidFill>
                <a:latin typeface="Arial"/>
                <a:cs typeface="Arial"/>
              </a:rPr>
              <a:t>C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ons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tit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u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ti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dirty="0" sz="2800" spc="-20">
                <a:solidFill>
                  <a:srgbClr val="002060"/>
                </a:solidFill>
                <a:latin typeface="Arial"/>
                <a:cs typeface="Arial"/>
              </a:rPr>
              <a:t>n</a:t>
            </a:r>
            <a:r>
              <a:rPr dirty="0" sz="2800" spc="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20">
                <a:solidFill>
                  <a:srgbClr val="002060"/>
                </a:solidFill>
                <a:latin typeface="Arial"/>
                <a:cs typeface="Arial"/>
              </a:rPr>
              <a:t>–</a:t>
            </a:r>
            <a:r>
              <a:rPr dirty="0" sz="2800" spc="-16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30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dirty="0" sz="2800" spc="-5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ti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c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le</a:t>
            </a:r>
            <a:r>
              <a:rPr dirty="0" sz="2800" spc="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14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,</a:t>
            </a:r>
            <a:r>
              <a:rPr dirty="0" sz="280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25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ec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ti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dirty="0" sz="2800" spc="-20">
                <a:solidFill>
                  <a:srgbClr val="002060"/>
                </a:solidFill>
                <a:latin typeface="Arial"/>
                <a:cs typeface="Arial"/>
              </a:rPr>
              <a:t>n</a:t>
            </a:r>
            <a:r>
              <a:rPr dirty="0" sz="2800" spc="-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1:</a:t>
            </a:r>
            <a:endParaRPr sz="2800">
              <a:latin typeface="Arial"/>
              <a:cs typeface="Arial"/>
            </a:endParaRPr>
          </a:p>
          <a:p>
            <a:pPr lvl="1" marL="698500" marR="185420" indent="-228600">
              <a:lnSpc>
                <a:spcPts val="2590"/>
              </a:lnSpc>
              <a:spcBef>
                <a:spcPts val="545"/>
              </a:spcBef>
              <a:buClr>
                <a:srgbClr val="002060"/>
              </a:buClr>
              <a:buFont typeface="Wingdings"/>
              <a:buChar char=""/>
              <a:tabLst>
                <a:tab pos="698500" algn="l"/>
              </a:tabLst>
            </a:pP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no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dirty="0" sz="2400" spc="5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hal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l</a:t>
            </a:r>
            <a:r>
              <a:rPr dirty="0" sz="2400" spc="10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an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y</a:t>
            </a:r>
            <a:r>
              <a:rPr dirty="0" sz="2400" spc="15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te</a:t>
            </a:r>
            <a:r>
              <a:rPr dirty="0" sz="2400" spc="-10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dep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ve</a:t>
            </a:r>
            <a:r>
              <a:rPr dirty="0" sz="2400" spc="10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an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y</a:t>
            </a:r>
            <a:r>
              <a:rPr dirty="0" sz="2400" spc="5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pe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rs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n</a:t>
            </a:r>
            <a:r>
              <a:rPr dirty="0" sz="2400" spc="10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f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l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f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,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l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ibe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rt</a:t>
            </a:r>
            <a:r>
              <a:rPr dirty="0" sz="2400" spc="-180" i="1">
                <a:solidFill>
                  <a:srgbClr val="002060"/>
                </a:solidFill>
                <a:latin typeface="Arial"/>
                <a:cs typeface="Arial"/>
              </a:rPr>
              <a:t>y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,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 p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ope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rt</a:t>
            </a:r>
            <a:r>
              <a:rPr dirty="0" sz="2400" spc="-180" i="1">
                <a:solidFill>
                  <a:srgbClr val="002060"/>
                </a:solidFill>
                <a:latin typeface="Arial"/>
                <a:cs typeface="Arial"/>
              </a:rPr>
              <a:t>y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,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w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hou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400" spc="20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du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e 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p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c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ss</a:t>
            </a:r>
            <a:r>
              <a:rPr dirty="0" sz="2400" spc="15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f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law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;</a:t>
            </a:r>
            <a:r>
              <a:rPr dirty="0" sz="2400" spc="5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no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dirty="0" sz="2400" spc="5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den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y to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an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y 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pe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rs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n</a:t>
            </a:r>
            <a:r>
              <a:rPr dirty="0" sz="2400" spc="10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w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hi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n</a:t>
            </a:r>
            <a:r>
              <a:rPr dirty="0" sz="2400" spc="25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ts</a:t>
            </a:r>
            <a:r>
              <a:rPr dirty="0" sz="2400" spc="-10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ju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di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ct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io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n</a:t>
            </a:r>
            <a:r>
              <a:rPr dirty="0" sz="2400" spc="35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h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2400" spc="-10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equa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l</a:t>
            </a:r>
            <a:r>
              <a:rPr dirty="0" sz="2400" spc="20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p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ec</a:t>
            </a:r>
            <a:r>
              <a:rPr dirty="0" sz="2400" spc="5" i="1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ion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 o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f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h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2400" spc="-10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law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s.</a:t>
            </a:r>
            <a:endParaRPr sz="24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15"/>
              </a:spcBef>
              <a:buClr>
                <a:srgbClr val="002060"/>
              </a:buClr>
              <a:buFont typeface="Wingdings"/>
              <a:buChar char=""/>
              <a:tabLst>
                <a:tab pos="241935" algn="l"/>
              </a:tabLst>
            </a:pPr>
            <a:r>
              <a:rPr dirty="0" sz="2800" spc="-25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dirty="0" sz="2800" spc="-5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ti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c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le</a:t>
            </a:r>
            <a:r>
              <a:rPr dirty="0" sz="2800" spc="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5:</a:t>
            </a:r>
            <a:endParaRPr sz="2800">
              <a:latin typeface="Arial"/>
              <a:cs typeface="Arial"/>
            </a:endParaRPr>
          </a:p>
          <a:p>
            <a:pPr lvl="1" marL="698500" marR="5080" indent="-228600">
              <a:lnSpc>
                <a:spcPts val="2590"/>
              </a:lnSpc>
              <a:spcBef>
                <a:spcPts val="545"/>
              </a:spcBef>
              <a:buClr>
                <a:srgbClr val="002060"/>
              </a:buClr>
              <a:buFont typeface="Wingdings"/>
              <a:buChar char=""/>
              <a:tabLst>
                <a:tab pos="698500" algn="l"/>
              </a:tabLst>
            </a:pP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no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dirty="0" sz="2400" spc="5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b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e 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dep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v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d</a:t>
            </a:r>
            <a:r>
              <a:rPr dirty="0" sz="2400" spc="25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f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l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f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,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l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ibe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rt</a:t>
            </a:r>
            <a:r>
              <a:rPr dirty="0" sz="2400" spc="-180" i="1">
                <a:solidFill>
                  <a:srgbClr val="002060"/>
                </a:solidFill>
                <a:latin typeface="Arial"/>
                <a:cs typeface="Arial"/>
              </a:rPr>
              <a:t>y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,</a:t>
            </a:r>
            <a:r>
              <a:rPr dirty="0" sz="2400" spc="5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dirty="0" sz="2400" spc="5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p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ope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rt</a:t>
            </a:r>
            <a:r>
              <a:rPr dirty="0" sz="2400" spc="-180" i="1">
                <a:solidFill>
                  <a:srgbClr val="002060"/>
                </a:solidFill>
                <a:latin typeface="Arial"/>
                <a:cs typeface="Arial"/>
              </a:rPr>
              <a:t>y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,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w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hou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400" spc="5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due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 p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c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ss</a:t>
            </a:r>
            <a:r>
              <a:rPr dirty="0" sz="2400" spc="5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dirty="0" sz="2400" i="1">
                <a:solidFill>
                  <a:srgbClr val="002060"/>
                </a:solidFill>
                <a:latin typeface="Arial"/>
                <a:cs typeface="Arial"/>
              </a:rPr>
              <a:t>f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 i="1">
                <a:solidFill>
                  <a:srgbClr val="002060"/>
                </a:solidFill>
                <a:latin typeface="Arial"/>
                <a:cs typeface="Arial"/>
              </a:rPr>
              <a:t>law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347459"/>
            <a:ext cx="12192000" cy="510540"/>
          </a:xfrm>
          <a:custGeom>
            <a:avLst/>
            <a:gdLst/>
            <a:ahLst/>
            <a:cxnLst/>
            <a:rect l="l" t="t" r="r" b="b"/>
            <a:pathLst>
              <a:path w="12192000" h="510540">
                <a:moveTo>
                  <a:pt x="0" y="510539"/>
                </a:moveTo>
                <a:lnTo>
                  <a:pt x="12192000" y="510539"/>
                </a:lnTo>
                <a:lnTo>
                  <a:pt x="12192000" y="0"/>
                </a:lnTo>
                <a:lnTo>
                  <a:pt x="0" y="0"/>
                </a:lnTo>
                <a:lnTo>
                  <a:pt x="0" y="510539"/>
                </a:lnTo>
                <a:close/>
              </a:path>
            </a:pathLst>
          </a:custGeom>
          <a:solidFill>
            <a:srgbClr val="ED7D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89204" y="6435852"/>
            <a:ext cx="1232915" cy="3337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</a:t>
            </a:r>
            <a:r>
              <a:rPr dirty="0" spc="-5"/>
              <a:t>U</a:t>
            </a:r>
            <a:r>
              <a:rPr dirty="0"/>
              <a:t>B</a:t>
            </a:r>
            <a:r>
              <a:rPr dirty="0" spc="-5"/>
              <a:t>L</a:t>
            </a:r>
            <a:r>
              <a:rPr dirty="0"/>
              <a:t>IC</a:t>
            </a:r>
            <a:r>
              <a:rPr dirty="0" spc="10"/>
              <a:t> </a:t>
            </a:r>
            <a:r>
              <a:rPr dirty="0"/>
              <a:t>EMP</a:t>
            </a:r>
            <a:r>
              <a:rPr dirty="0" spc="-5"/>
              <a:t>L</a:t>
            </a:r>
            <a:r>
              <a:rPr dirty="0"/>
              <a:t>OYEE</a:t>
            </a:r>
            <a:r>
              <a:rPr dirty="0" spc="-10"/>
              <a:t> </a:t>
            </a:r>
            <a:r>
              <a:rPr dirty="0" spc="-5"/>
              <a:t>D</a:t>
            </a:r>
            <a:r>
              <a:rPr dirty="0"/>
              <a:t>E</a:t>
            </a:r>
            <a:r>
              <a:rPr dirty="0" spc="-135"/>
              <a:t>P</a:t>
            </a:r>
            <a:r>
              <a:rPr dirty="0"/>
              <a:t>A</a:t>
            </a:r>
            <a:r>
              <a:rPr dirty="0" spc="-40"/>
              <a:t>R</a:t>
            </a:r>
            <a:r>
              <a:rPr dirty="0" spc="15"/>
              <a:t>T</a:t>
            </a:r>
            <a:r>
              <a:rPr dirty="0"/>
              <a:t>ME</a:t>
            </a:r>
            <a:r>
              <a:rPr dirty="0" spc="-5"/>
              <a:t>N</a:t>
            </a:r>
            <a:r>
              <a:rPr dirty="0"/>
              <a:t>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384825"/>
            <a:ext cx="3413760" cy="559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235"/>
              </a:lnSpc>
            </a:pPr>
            <a:r>
              <a:rPr dirty="0" sz="4400" b="1">
                <a:solidFill>
                  <a:srgbClr val="002060"/>
                </a:solidFill>
                <a:latin typeface="Arial"/>
                <a:cs typeface="Arial"/>
              </a:rPr>
              <a:t>D</a:t>
            </a:r>
            <a:r>
              <a:rPr dirty="0" sz="4400" spc="-5" b="1">
                <a:solidFill>
                  <a:srgbClr val="002060"/>
                </a:solidFill>
                <a:latin typeface="Arial"/>
                <a:cs typeface="Arial"/>
              </a:rPr>
              <a:t>u</a:t>
            </a:r>
            <a:r>
              <a:rPr dirty="0" sz="4400" b="1">
                <a:solidFill>
                  <a:srgbClr val="002060"/>
                </a:solidFill>
                <a:latin typeface="Arial"/>
                <a:cs typeface="Arial"/>
              </a:rPr>
              <a:t>e Pr</a:t>
            </a:r>
            <a:r>
              <a:rPr dirty="0" sz="4400" spc="-5" b="1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dirty="0" sz="4400" b="1">
                <a:solidFill>
                  <a:srgbClr val="002060"/>
                </a:solidFill>
                <a:latin typeface="Arial"/>
                <a:cs typeface="Arial"/>
              </a:rPr>
              <a:t>cess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465671"/>
            <a:ext cx="9933940" cy="3798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buClr>
                <a:srgbClr val="002060"/>
              </a:buClr>
              <a:buFont typeface="Wingdings"/>
              <a:buChar char=""/>
              <a:tabLst>
                <a:tab pos="241300" algn="l"/>
              </a:tabLst>
            </a:pPr>
            <a:r>
              <a:rPr dirty="0" sz="2800" spc="-30">
                <a:solidFill>
                  <a:srgbClr val="002060"/>
                </a:solidFill>
                <a:latin typeface="Arial"/>
                <a:cs typeface="Arial"/>
              </a:rPr>
              <a:t>M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ean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dirty="0" sz="2800" spc="1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d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dirty="0" sz="2800" spc="-60">
                <a:solidFill>
                  <a:srgbClr val="002060"/>
                </a:solidFill>
                <a:latin typeface="Arial"/>
                <a:cs typeface="Arial"/>
              </a:rPr>
              <a:t>f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f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eren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h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ng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dirty="0" sz="2800" spc="-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in</a:t>
            </a:r>
            <a:r>
              <a:rPr dirty="0" sz="2800" spc="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d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dirty="0" sz="2800" spc="-60">
                <a:solidFill>
                  <a:srgbClr val="002060"/>
                </a:solidFill>
                <a:latin typeface="Arial"/>
                <a:cs typeface="Arial"/>
              </a:rPr>
              <a:t>f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f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eren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con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ex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s:</a:t>
            </a:r>
            <a:endParaRPr sz="2800">
              <a:latin typeface="Arial"/>
              <a:cs typeface="Arial"/>
            </a:endParaRPr>
          </a:p>
          <a:p>
            <a:pPr lvl="1" marL="698500" indent="-228600">
              <a:lnSpc>
                <a:spcPct val="100000"/>
              </a:lnSpc>
              <a:spcBef>
                <a:spcPts val="165"/>
              </a:spcBef>
              <a:buClr>
                <a:srgbClr val="002060"/>
              </a:buClr>
              <a:buFont typeface="Wingdings"/>
              <a:buChar char=""/>
              <a:tabLst>
                <a:tab pos="698500" algn="l"/>
              </a:tabLst>
            </a:pPr>
            <a:r>
              <a:rPr dirty="0" sz="2800" spc="-30">
                <a:solidFill>
                  <a:srgbClr val="002060"/>
                </a:solidFill>
                <a:latin typeface="Arial"/>
                <a:cs typeface="Arial"/>
              </a:rPr>
              <a:t>C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ons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tit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u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ti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ona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l/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cr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dirty="0" sz="2800" spc="-30">
                <a:solidFill>
                  <a:srgbClr val="002060"/>
                </a:solidFill>
                <a:latin typeface="Arial"/>
                <a:cs typeface="Arial"/>
              </a:rPr>
              <a:t>m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na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l</a:t>
            </a:r>
            <a:r>
              <a:rPr dirty="0" sz="2800" spc="1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l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aw</a:t>
            </a:r>
            <a:endParaRPr sz="2800">
              <a:latin typeface="Arial"/>
              <a:cs typeface="Arial"/>
            </a:endParaRPr>
          </a:p>
          <a:p>
            <a:pPr lvl="2" marL="1155700" indent="-228600">
              <a:lnSpc>
                <a:spcPct val="100000"/>
              </a:lnSpc>
              <a:spcBef>
                <a:spcPts val="155"/>
              </a:spcBef>
              <a:buClr>
                <a:srgbClr val="002060"/>
              </a:buClr>
              <a:buFont typeface="Wingdings"/>
              <a:buChar char=""/>
              <a:tabLst>
                <a:tab pos="1155700" algn="l"/>
              </a:tabLst>
            </a:pPr>
            <a:r>
              <a:rPr dirty="0" sz="2800" spc="-30">
                <a:solidFill>
                  <a:srgbClr val="002060"/>
                </a:solidFill>
                <a:latin typeface="Arial"/>
                <a:cs typeface="Arial"/>
              </a:rPr>
              <a:t>D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epr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va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ti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dirty="0" sz="2800" spc="-20">
                <a:solidFill>
                  <a:srgbClr val="002060"/>
                </a:solidFill>
                <a:latin typeface="Arial"/>
                <a:cs typeface="Arial"/>
              </a:rPr>
              <a:t>n</a:t>
            </a:r>
            <a:r>
              <a:rPr dirty="0" sz="2800" spc="1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f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f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reedom</a:t>
            </a:r>
            <a:endParaRPr sz="2800">
              <a:latin typeface="Arial"/>
              <a:cs typeface="Arial"/>
            </a:endParaRPr>
          </a:p>
          <a:p>
            <a:pPr lvl="2" marL="1155700" marR="5080" indent="-228600">
              <a:lnSpc>
                <a:spcPts val="3030"/>
              </a:lnSpc>
              <a:spcBef>
                <a:spcPts val="540"/>
              </a:spcBef>
              <a:buClr>
                <a:srgbClr val="002060"/>
              </a:buClr>
              <a:buFont typeface="Wingdings"/>
              <a:buChar char=""/>
              <a:tabLst>
                <a:tab pos="1155700" algn="l"/>
              </a:tabLst>
            </a:pPr>
            <a:r>
              <a:rPr dirty="0" sz="2800" spc="-30" i="1">
                <a:solidFill>
                  <a:srgbClr val="002060"/>
                </a:solidFill>
                <a:latin typeface="Arial"/>
                <a:cs typeface="Arial"/>
              </a:rPr>
              <a:t>M</a:t>
            </a:r>
            <a:r>
              <a:rPr dirty="0" sz="2800" spc="-10" i="1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dirty="0" sz="2800" spc="-10" i="1">
                <a:solidFill>
                  <a:srgbClr val="002060"/>
                </a:solidFill>
                <a:latin typeface="Arial"/>
                <a:cs typeface="Arial"/>
              </a:rPr>
              <a:t>rand</a:t>
            </a:r>
            <a:r>
              <a:rPr dirty="0" sz="2800" spc="-20" i="1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dirty="0" sz="2800" spc="15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gh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ts</a:t>
            </a:r>
            <a:r>
              <a:rPr dirty="0" sz="2800" spc="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20">
                <a:solidFill>
                  <a:srgbClr val="002060"/>
                </a:solidFill>
                <a:latin typeface="Arial"/>
                <a:cs typeface="Arial"/>
              </a:rPr>
              <a:t>–</a:t>
            </a:r>
            <a:r>
              <a:rPr dirty="0" sz="2800" spc="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po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li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c</a:t>
            </a:r>
            <a:r>
              <a:rPr dirty="0" sz="2800" spc="-20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2800" spc="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hav</a:t>
            </a:r>
            <a:r>
              <a:rPr dirty="0" sz="2800" spc="-20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2800" spc="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to</a:t>
            </a:r>
            <a:r>
              <a:rPr dirty="0" sz="2800" spc="-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dirty="0" sz="2800" spc="-60">
                <a:solidFill>
                  <a:srgbClr val="002060"/>
                </a:solidFill>
                <a:latin typeface="Arial"/>
                <a:cs typeface="Arial"/>
              </a:rPr>
              <a:t>f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fi</a:t>
            </a:r>
            <a:r>
              <a:rPr dirty="0" sz="2800" spc="-5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dirty="0" sz="2800" spc="-30">
                <a:solidFill>
                  <a:srgbClr val="002060"/>
                </a:solidFill>
                <a:latin typeface="Arial"/>
                <a:cs typeface="Arial"/>
              </a:rPr>
              <a:t>m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ti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ve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ly</a:t>
            </a:r>
            <a:r>
              <a:rPr dirty="0" sz="2800" spc="-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ll</a:t>
            </a:r>
            <a:r>
              <a:rPr dirty="0" sz="280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yo</a:t>
            </a:r>
            <a:r>
              <a:rPr dirty="0" sz="2800" spc="-20">
                <a:solidFill>
                  <a:srgbClr val="002060"/>
                </a:solidFill>
                <a:latin typeface="Arial"/>
                <a:cs typeface="Arial"/>
              </a:rPr>
              <a:t>u</a:t>
            </a:r>
            <a:r>
              <a:rPr dirty="0" sz="2800" spc="-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hat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 yo</a:t>
            </a:r>
            <a:r>
              <a:rPr dirty="0" sz="2800" spc="-20">
                <a:solidFill>
                  <a:srgbClr val="002060"/>
                </a:solidFill>
                <a:latin typeface="Arial"/>
                <a:cs typeface="Arial"/>
              </a:rPr>
              <a:t>u</a:t>
            </a:r>
            <a:r>
              <a:rPr dirty="0" sz="2800" spc="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hav</a:t>
            </a:r>
            <a:r>
              <a:rPr dirty="0" sz="2800" spc="-20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2800" spc="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gh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ts</a:t>
            </a:r>
            <a:r>
              <a:rPr dirty="0" sz="2800" spc="-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002060"/>
                </a:solidFill>
                <a:latin typeface="Arial"/>
                <a:cs typeface="Arial"/>
              </a:rPr>
              <a:t>(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to</a:t>
            </a:r>
            <a:r>
              <a:rPr dirty="0" sz="2800" spc="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re</a:t>
            </a:r>
            <a:r>
              <a:rPr dirty="0" sz="2800" spc="-30">
                <a:solidFill>
                  <a:srgbClr val="002060"/>
                </a:solidFill>
                <a:latin typeface="Arial"/>
                <a:cs typeface="Arial"/>
              </a:rPr>
              <a:t>m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in</a:t>
            </a:r>
            <a:r>
              <a:rPr dirty="0" sz="2800" spc="1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il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en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t,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c).</a:t>
            </a:r>
            <a:endParaRPr sz="2800">
              <a:latin typeface="Arial"/>
              <a:cs typeface="Arial"/>
            </a:endParaRPr>
          </a:p>
          <a:p>
            <a:pPr lvl="1" marL="698500" indent="-228600">
              <a:lnSpc>
                <a:spcPct val="100000"/>
              </a:lnSpc>
              <a:spcBef>
                <a:spcPts val="120"/>
              </a:spcBef>
              <a:buClr>
                <a:srgbClr val="002060"/>
              </a:buClr>
              <a:buFont typeface="Wingdings"/>
              <a:buChar char=""/>
              <a:tabLst>
                <a:tab pos="698500" algn="l"/>
              </a:tabLst>
            </a:pPr>
            <a:r>
              <a:rPr dirty="0" sz="2800" spc="-25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2800" spc="-30">
                <a:solidFill>
                  <a:srgbClr val="002060"/>
                </a:solidFill>
                <a:latin typeface="Arial"/>
                <a:cs typeface="Arial"/>
              </a:rPr>
              <a:t>m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p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l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oy</a:t>
            </a:r>
            <a:r>
              <a:rPr dirty="0" sz="2800" spc="-30">
                <a:solidFill>
                  <a:srgbClr val="002060"/>
                </a:solidFill>
                <a:latin typeface="Arial"/>
                <a:cs typeface="Arial"/>
              </a:rPr>
              <a:t>m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en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t/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Labo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dirty="0" sz="2800" spc="3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l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aw</a:t>
            </a:r>
            <a:endParaRPr sz="2800">
              <a:latin typeface="Arial"/>
              <a:cs typeface="Arial"/>
            </a:endParaRPr>
          </a:p>
          <a:p>
            <a:pPr lvl="2" marL="1155700" indent="-228600">
              <a:lnSpc>
                <a:spcPct val="100000"/>
              </a:lnSpc>
              <a:spcBef>
                <a:spcPts val="155"/>
              </a:spcBef>
              <a:buClr>
                <a:srgbClr val="002060"/>
              </a:buClr>
              <a:buFont typeface="Wingdings"/>
              <a:buChar char=""/>
              <a:tabLst>
                <a:tab pos="1155700" algn="l"/>
              </a:tabLst>
            </a:pPr>
            <a:r>
              <a:rPr dirty="0" sz="2800" spc="-25">
                <a:solidFill>
                  <a:srgbClr val="002060"/>
                </a:solidFill>
                <a:latin typeface="Arial"/>
                <a:cs typeface="Arial"/>
              </a:rPr>
              <a:t>P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ub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lic</a:t>
            </a:r>
            <a:r>
              <a:rPr dirty="0" sz="2800" spc="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30">
                <a:solidFill>
                  <a:srgbClr val="002060"/>
                </a:solidFill>
                <a:latin typeface="Arial"/>
                <a:cs typeface="Arial"/>
              </a:rPr>
              <a:t>w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orker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dirty="0" sz="2800" spc="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hav</a:t>
            </a:r>
            <a:r>
              <a:rPr dirty="0" sz="2800" spc="-20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2800" spc="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20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dirty="0" sz="2800" spc="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proper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ty</a:t>
            </a:r>
            <a:r>
              <a:rPr dirty="0" sz="2800" spc="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gh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80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to</a:t>
            </a:r>
            <a:r>
              <a:rPr dirty="0" sz="2800" spc="-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he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ir</a:t>
            </a:r>
            <a:r>
              <a:rPr dirty="0" sz="2800" spc="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j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ob.</a:t>
            </a:r>
            <a:endParaRPr sz="2800">
              <a:latin typeface="Arial"/>
              <a:cs typeface="Arial"/>
            </a:endParaRPr>
          </a:p>
          <a:p>
            <a:pPr lvl="2" marL="1155700" marR="255270" indent="-228600">
              <a:lnSpc>
                <a:spcPts val="2940"/>
              </a:lnSpc>
              <a:spcBef>
                <a:spcPts val="615"/>
              </a:spcBef>
              <a:buClr>
                <a:srgbClr val="002060"/>
              </a:buClr>
              <a:buFont typeface="Wingdings"/>
              <a:buChar char=""/>
              <a:tabLst>
                <a:tab pos="1155700" algn="l"/>
              </a:tabLst>
            </a:pPr>
            <a:r>
              <a:rPr dirty="0" sz="2800" spc="-30">
                <a:solidFill>
                  <a:srgbClr val="002060"/>
                </a:solidFill>
                <a:latin typeface="Arial"/>
                <a:cs typeface="Arial"/>
              </a:rPr>
              <a:t>M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anage</a:t>
            </a:r>
            <a:r>
              <a:rPr dirty="0" sz="2800" spc="-30">
                <a:solidFill>
                  <a:srgbClr val="002060"/>
                </a:solidFill>
                <a:latin typeface="Arial"/>
                <a:cs typeface="Arial"/>
              </a:rPr>
              <a:t>m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en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800" spc="2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30">
                <a:solidFill>
                  <a:srgbClr val="002060"/>
                </a:solidFill>
                <a:latin typeface="Arial"/>
                <a:cs typeface="Arial"/>
              </a:rPr>
              <a:t>D</a:t>
            </a:r>
            <a:r>
              <a:rPr dirty="0" sz="2800" spc="-30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dirty="0" sz="2800" spc="-25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2800" spc="-20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dirty="0" sz="2800" spc="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30">
                <a:solidFill>
                  <a:srgbClr val="002060"/>
                </a:solidFill>
                <a:latin typeface="Arial"/>
                <a:cs typeface="Arial"/>
              </a:rPr>
              <a:t>N</a:t>
            </a:r>
            <a:r>
              <a:rPr dirty="0" sz="2800" spc="-30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dirty="0" sz="2800" spc="-2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800" spc="-4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hav</a:t>
            </a:r>
            <a:r>
              <a:rPr dirty="0" sz="2800" spc="-20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2800" spc="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to</a:t>
            </a:r>
            <a:r>
              <a:rPr dirty="0" sz="2800" spc="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dirty="0" sz="2800" spc="-60">
                <a:solidFill>
                  <a:srgbClr val="002060"/>
                </a:solidFill>
                <a:latin typeface="Arial"/>
                <a:cs typeface="Arial"/>
              </a:rPr>
              <a:t>f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fi</a:t>
            </a:r>
            <a:r>
              <a:rPr dirty="0" sz="2800" spc="-5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dirty="0" sz="2800" spc="-30">
                <a:solidFill>
                  <a:srgbClr val="002060"/>
                </a:solidFill>
                <a:latin typeface="Arial"/>
                <a:cs typeface="Arial"/>
              </a:rPr>
              <a:t>m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ti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ve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ly</a:t>
            </a:r>
            <a:r>
              <a:rPr dirty="0" sz="2800" spc="-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ll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you</a:t>
            </a:r>
            <a:r>
              <a:rPr dirty="0" sz="2800" spc="-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ha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yo</a:t>
            </a:r>
            <a:r>
              <a:rPr dirty="0" sz="2800" spc="-20">
                <a:solidFill>
                  <a:srgbClr val="002060"/>
                </a:solidFill>
                <a:latin typeface="Arial"/>
                <a:cs typeface="Arial"/>
              </a:rPr>
              <a:t>u</a:t>
            </a:r>
            <a:r>
              <a:rPr dirty="0" sz="2800" spc="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hav</a:t>
            </a:r>
            <a:r>
              <a:rPr dirty="0" sz="2800" spc="-20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2800" spc="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gh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ts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347459"/>
            <a:ext cx="12192000" cy="510540"/>
          </a:xfrm>
          <a:custGeom>
            <a:avLst/>
            <a:gdLst/>
            <a:ahLst/>
            <a:cxnLst/>
            <a:rect l="l" t="t" r="r" b="b"/>
            <a:pathLst>
              <a:path w="12192000" h="510540">
                <a:moveTo>
                  <a:pt x="0" y="510539"/>
                </a:moveTo>
                <a:lnTo>
                  <a:pt x="12192000" y="510539"/>
                </a:lnTo>
                <a:lnTo>
                  <a:pt x="12192000" y="0"/>
                </a:lnTo>
                <a:lnTo>
                  <a:pt x="0" y="0"/>
                </a:lnTo>
                <a:lnTo>
                  <a:pt x="0" y="510539"/>
                </a:lnTo>
                <a:close/>
              </a:path>
            </a:pathLst>
          </a:custGeom>
          <a:solidFill>
            <a:srgbClr val="ED7D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89204" y="6435852"/>
            <a:ext cx="1232915" cy="3337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</a:t>
            </a:r>
            <a:r>
              <a:rPr dirty="0" spc="-5"/>
              <a:t>U</a:t>
            </a:r>
            <a:r>
              <a:rPr dirty="0"/>
              <a:t>B</a:t>
            </a:r>
            <a:r>
              <a:rPr dirty="0" spc="-5"/>
              <a:t>L</a:t>
            </a:r>
            <a:r>
              <a:rPr dirty="0"/>
              <a:t>IC</a:t>
            </a:r>
            <a:r>
              <a:rPr dirty="0" spc="10"/>
              <a:t> </a:t>
            </a:r>
            <a:r>
              <a:rPr dirty="0"/>
              <a:t>EMP</a:t>
            </a:r>
            <a:r>
              <a:rPr dirty="0" spc="-5"/>
              <a:t>L</a:t>
            </a:r>
            <a:r>
              <a:rPr dirty="0"/>
              <a:t>OYEE</a:t>
            </a:r>
            <a:r>
              <a:rPr dirty="0" spc="-10"/>
              <a:t> </a:t>
            </a:r>
            <a:r>
              <a:rPr dirty="0" spc="-5"/>
              <a:t>D</a:t>
            </a:r>
            <a:r>
              <a:rPr dirty="0"/>
              <a:t>E</a:t>
            </a:r>
            <a:r>
              <a:rPr dirty="0" spc="-135"/>
              <a:t>P</a:t>
            </a:r>
            <a:r>
              <a:rPr dirty="0"/>
              <a:t>A</a:t>
            </a:r>
            <a:r>
              <a:rPr dirty="0" spc="-40"/>
              <a:t>R</a:t>
            </a:r>
            <a:r>
              <a:rPr dirty="0" spc="15"/>
              <a:t>T</a:t>
            </a:r>
            <a:r>
              <a:rPr dirty="0"/>
              <a:t>ME</a:t>
            </a:r>
            <a:r>
              <a:rPr dirty="0" spc="-5"/>
              <a:t>N</a:t>
            </a:r>
            <a:r>
              <a:rPr dirty="0"/>
              <a:t>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7523" y="504412"/>
            <a:ext cx="9048115" cy="8718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-635">
              <a:lnSpc>
                <a:spcPts val="3460"/>
              </a:lnSpc>
            </a:pPr>
            <a:r>
              <a:rPr dirty="0" sz="3200" b="1">
                <a:solidFill>
                  <a:srgbClr val="002060"/>
                </a:solidFill>
                <a:latin typeface="Arial"/>
                <a:cs typeface="Arial"/>
              </a:rPr>
              <a:t>D</a:t>
            </a:r>
            <a:r>
              <a:rPr dirty="0" sz="3200" spc="-5" b="1">
                <a:solidFill>
                  <a:srgbClr val="002060"/>
                </a:solidFill>
                <a:latin typeface="Arial"/>
                <a:cs typeface="Arial"/>
              </a:rPr>
              <a:t>u</a:t>
            </a:r>
            <a:r>
              <a:rPr dirty="0" sz="3200" b="1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3200" spc="-20" b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3200" spc="-5" b="1">
                <a:solidFill>
                  <a:srgbClr val="002060"/>
                </a:solidFill>
                <a:latin typeface="Arial"/>
                <a:cs typeface="Arial"/>
              </a:rPr>
              <a:t>P</a:t>
            </a:r>
            <a:r>
              <a:rPr dirty="0" sz="3200" b="1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dirty="0" sz="3200" spc="-5" b="1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dirty="0" sz="3200" spc="-10" b="1">
                <a:solidFill>
                  <a:srgbClr val="002060"/>
                </a:solidFill>
                <a:latin typeface="Arial"/>
                <a:cs typeface="Arial"/>
              </a:rPr>
              <a:t>cess</a:t>
            </a:r>
            <a:r>
              <a:rPr dirty="0" sz="3200" b="1">
                <a:solidFill>
                  <a:srgbClr val="002060"/>
                </a:solidFill>
                <a:latin typeface="Arial"/>
                <a:cs typeface="Arial"/>
              </a:rPr>
              <a:t>:</a:t>
            </a:r>
            <a:r>
              <a:rPr dirty="0" sz="3200" spc="-10" b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3200" spc="-5" b="1" i="1">
                <a:solidFill>
                  <a:srgbClr val="002060"/>
                </a:solidFill>
                <a:latin typeface="Arial"/>
                <a:cs typeface="Arial"/>
              </a:rPr>
              <a:t>Loud</a:t>
            </a:r>
            <a:r>
              <a:rPr dirty="0" sz="3200" spc="-10" b="1" i="1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3200" b="1" i="1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dirty="0" sz="3200" spc="-5" b="1" i="1">
                <a:solidFill>
                  <a:srgbClr val="002060"/>
                </a:solidFill>
                <a:latin typeface="Arial"/>
                <a:cs typeface="Arial"/>
              </a:rPr>
              <a:t>mil</a:t>
            </a:r>
            <a:r>
              <a:rPr dirty="0" sz="3200" b="1" i="1">
                <a:solidFill>
                  <a:srgbClr val="002060"/>
                </a:solidFill>
                <a:latin typeface="Arial"/>
                <a:cs typeface="Arial"/>
              </a:rPr>
              <a:t>l</a:t>
            </a:r>
            <a:r>
              <a:rPr dirty="0" sz="3200" spc="-30" b="1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3200" spc="-190" b="1" i="1">
                <a:solidFill>
                  <a:srgbClr val="002060"/>
                </a:solidFill>
                <a:latin typeface="Arial"/>
                <a:cs typeface="Arial"/>
              </a:rPr>
              <a:t>v</a:t>
            </a:r>
            <a:r>
              <a:rPr dirty="0" sz="3200" b="1" i="1">
                <a:solidFill>
                  <a:srgbClr val="002060"/>
                </a:solidFill>
                <a:latin typeface="Arial"/>
                <a:cs typeface="Arial"/>
              </a:rPr>
              <a:t>.</a:t>
            </a:r>
            <a:r>
              <a:rPr dirty="0" sz="3200" spc="5" b="1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3200" b="1" i="1">
                <a:solidFill>
                  <a:srgbClr val="002060"/>
                </a:solidFill>
                <a:latin typeface="Arial"/>
                <a:cs typeface="Arial"/>
              </a:rPr>
              <a:t>C</a:t>
            </a:r>
            <a:r>
              <a:rPr dirty="0" sz="3200" spc="-5" b="1" i="1">
                <a:solidFill>
                  <a:srgbClr val="002060"/>
                </a:solidFill>
                <a:latin typeface="Arial"/>
                <a:cs typeface="Arial"/>
              </a:rPr>
              <a:t>l</a:t>
            </a:r>
            <a:r>
              <a:rPr dirty="0" sz="3200" spc="-10" b="1" i="1">
                <a:solidFill>
                  <a:srgbClr val="002060"/>
                </a:solidFill>
                <a:latin typeface="Arial"/>
                <a:cs typeface="Arial"/>
              </a:rPr>
              <a:t>eve</a:t>
            </a:r>
            <a:r>
              <a:rPr dirty="0" sz="3200" spc="-5" b="1" i="1">
                <a:solidFill>
                  <a:srgbClr val="002060"/>
                </a:solidFill>
                <a:latin typeface="Arial"/>
                <a:cs typeface="Arial"/>
              </a:rPr>
              <a:t>l</a:t>
            </a:r>
            <a:r>
              <a:rPr dirty="0" sz="3200" spc="-10" b="1" i="1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dirty="0" sz="3200" spc="-5" b="1" i="1">
                <a:solidFill>
                  <a:srgbClr val="002060"/>
                </a:solidFill>
                <a:latin typeface="Arial"/>
                <a:cs typeface="Arial"/>
              </a:rPr>
              <a:t>n</a:t>
            </a:r>
            <a:r>
              <a:rPr dirty="0" sz="3200" b="1" i="1">
                <a:solidFill>
                  <a:srgbClr val="002060"/>
                </a:solidFill>
                <a:latin typeface="Arial"/>
                <a:cs typeface="Arial"/>
              </a:rPr>
              <a:t>d</a:t>
            </a:r>
            <a:r>
              <a:rPr dirty="0" sz="3200" spc="-30" b="1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3200" b="1" i="1">
                <a:solidFill>
                  <a:srgbClr val="002060"/>
                </a:solidFill>
                <a:latin typeface="Arial"/>
                <a:cs typeface="Arial"/>
              </a:rPr>
              <a:t>B</a:t>
            </a:r>
            <a:r>
              <a:rPr dirty="0" sz="3200" spc="-5" b="1" i="1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dirty="0" sz="3200" spc="-10" b="1" i="1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dirty="0" sz="3200" b="1" i="1">
                <a:solidFill>
                  <a:srgbClr val="002060"/>
                </a:solidFill>
                <a:latin typeface="Arial"/>
                <a:cs typeface="Arial"/>
              </a:rPr>
              <a:t>rd</a:t>
            </a:r>
            <a:r>
              <a:rPr dirty="0" sz="3200" spc="-20" b="1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3200" spc="-5" b="1" i="1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dirty="0" sz="3200" b="1" i="1">
                <a:solidFill>
                  <a:srgbClr val="002060"/>
                </a:solidFill>
                <a:latin typeface="Arial"/>
                <a:cs typeface="Arial"/>
              </a:rPr>
              <a:t>f</a:t>
            </a:r>
            <a:r>
              <a:rPr dirty="0" sz="3200" b="1" i="1">
                <a:solidFill>
                  <a:srgbClr val="002060"/>
                </a:solidFill>
                <a:latin typeface="Arial"/>
                <a:cs typeface="Arial"/>
              </a:rPr>
              <a:t> E</a:t>
            </a:r>
            <a:r>
              <a:rPr dirty="0" sz="3200" spc="-5" b="1" i="1">
                <a:solidFill>
                  <a:srgbClr val="002060"/>
                </a:solidFill>
                <a:latin typeface="Arial"/>
                <a:cs typeface="Arial"/>
              </a:rPr>
              <a:t>du</a:t>
            </a:r>
            <a:r>
              <a:rPr dirty="0" sz="3200" spc="-10" b="1" i="1">
                <a:solidFill>
                  <a:srgbClr val="002060"/>
                </a:solidFill>
                <a:latin typeface="Arial"/>
                <a:cs typeface="Arial"/>
              </a:rPr>
              <a:t>ca</a:t>
            </a:r>
            <a:r>
              <a:rPr dirty="0" sz="3200" b="1" i="1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3200" spc="-5" b="1" i="1">
                <a:solidFill>
                  <a:srgbClr val="002060"/>
                </a:solidFill>
                <a:latin typeface="Arial"/>
                <a:cs typeface="Arial"/>
              </a:rPr>
              <a:t>io</a:t>
            </a:r>
            <a:r>
              <a:rPr dirty="0" sz="3200" b="1" i="1">
                <a:solidFill>
                  <a:srgbClr val="002060"/>
                </a:solidFill>
                <a:latin typeface="Arial"/>
                <a:cs typeface="Arial"/>
              </a:rPr>
              <a:t>n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07539" y="1860085"/>
            <a:ext cx="7210425" cy="397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1300" marR="1108075" indent="-228600">
              <a:lnSpc>
                <a:spcPts val="2270"/>
              </a:lnSpc>
              <a:buClr>
                <a:srgbClr val="002060"/>
              </a:buClr>
              <a:buFont typeface="Wingdings"/>
              <a:buChar char=""/>
              <a:tabLst>
                <a:tab pos="241300" algn="l"/>
              </a:tabLst>
            </a:pPr>
            <a:r>
              <a:rPr dirty="0" sz="2100" b="1">
                <a:solidFill>
                  <a:srgbClr val="002060"/>
                </a:solidFill>
                <a:latin typeface="Arial"/>
                <a:cs typeface="Arial"/>
              </a:rPr>
              <a:t>P</a:t>
            </a:r>
            <a:r>
              <a:rPr dirty="0" sz="2100" spc="-5" b="1">
                <a:solidFill>
                  <a:srgbClr val="002060"/>
                </a:solidFill>
                <a:latin typeface="Arial"/>
                <a:cs typeface="Arial"/>
              </a:rPr>
              <a:t>er</a:t>
            </a:r>
            <a:r>
              <a:rPr dirty="0" sz="2100" spc="5" b="1">
                <a:solidFill>
                  <a:srgbClr val="002060"/>
                </a:solidFill>
                <a:latin typeface="Arial"/>
                <a:cs typeface="Arial"/>
              </a:rPr>
              <a:t>m</a:t>
            </a:r>
            <a:r>
              <a:rPr dirty="0" sz="2100" spc="-5" b="1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dirty="0" sz="2100" b="1">
                <a:solidFill>
                  <a:srgbClr val="002060"/>
                </a:solidFill>
                <a:latin typeface="Arial"/>
                <a:cs typeface="Arial"/>
              </a:rPr>
              <a:t>n</a:t>
            </a:r>
            <a:r>
              <a:rPr dirty="0" sz="2100" spc="-5" b="1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2100" b="1">
                <a:solidFill>
                  <a:srgbClr val="002060"/>
                </a:solidFill>
                <a:latin typeface="Arial"/>
                <a:cs typeface="Arial"/>
              </a:rPr>
              <a:t>nt</a:t>
            </a:r>
            <a:r>
              <a:rPr dirty="0" sz="2100" spc="-15" b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100" b="1">
                <a:solidFill>
                  <a:srgbClr val="002060"/>
                </a:solidFill>
                <a:latin typeface="Arial"/>
                <a:cs typeface="Arial"/>
              </a:rPr>
              <a:t>Public E</a:t>
            </a:r>
            <a:r>
              <a:rPr dirty="0" sz="2100" spc="5" b="1">
                <a:solidFill>
                  <a:srgbClr val="002060"/>
                </a:solidFill>
                <a:latin typeface="Arial"/>
                <a:cs typeface="Arial"/>
              </a:rPr>
              <a:t>m</a:t>
            </a:r>
            <a:r>
              <a:rPr dirty="0" sz="2100" b="1">
                <a:solidFill>
                  <a:srgbClr val="002060"/>
                </a:solidFill>
                <a:latin typeface="Arial"/>
                <a:cs typeface="Arial"/>
              </a:rPr>
              <a:t>plo</a:t>
            </a:r>
            <a:r>
              <a:rPr dirty="0" sz="2100" spc="-40" b="1">
                <a:solidFill>
                  <a:srgbClr val="002060"/>
                </a:solidFill>
                <a:latin typeface="Arial"/>
                <a:cs typeface="Arial"/>
              </a:rPr>
              <a:t>y</a:t>
            </a:r>
            <a:r>
              <a:rPr dirty="0" sz="2100" spc="-5" b="1">
                <a:solidFill>
                  <a:srgbClr val="002060"/>
                </a:solidFill>
                <a:latin typeface="Arial"/>
                <a:cs typeface="Arial"/>
              </a:rPr>
              <a:t>ee</a:t>
            </a:r>
            <a:r>
              <a:rPr dirty="0" sz="2100" b="1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dirty="0" sz="2100" spc="20" b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100" spc="-5" b="1">
                <a:solidFill>
                  <a:srgbClr val="002060"/>
                </a:solidFill>
                <a:latin typeface="Arial"/>
                <a:cs typeface="Arial"/>
              </a:rPr>
              <a:t>ar</a:t>
            </a:r>
            <a:r>
              <a:rPr dirty="0" sz="2100" b="1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2100" spc="-15" b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100" spc="-5" b="1">
                <a:solidFill>
                  <a:srgbClr val="002060"/>
                </a:solidFill>
                <a:latin typeface="Arial"/>
                <a:cs typeface="Arial"/>
              </a:rPr>
              <a:t>c</a:t>
            </a:r>
            <a:r>
              <a:rPr dirty="0" sz="2100" b="1">
                <a:solidFill>
                  <a:srgbClr val="002060"/>
                </a:solidFill>
                <a:latin typeface="Arial"/>
                <a:cs typeface="Arial"/>
              </a:rPr>
              <a:t>on</a:t>
            </a:r>
            <a:r>
              <a:rPr dirty="0" sz="2100" spc="-5" b="1">
                <a:solidFill>
                  <a:srgbClr val="002060"/>
                </a:solidFill>
                <a:latin typeface="Arial"/>
                <a:cs typeface="Arial"/>
              </a:rPr>
              <a:t>fer</a:t>
            </a:r>
            <a:r>
              <a:rPr dirty="0" sz="2100" spc="-5" b="1">
                <a:solidFill>
                  <a:srgbClr val="002060"/>
                </a:solidFill>
                <a:latin typeface="Arial"/>
                <a:cs typeface="Arial"/>
              </a:rPr>
              <a:t>re</a:t>
            </a:r>
            <a:r>
              <a:rPr dirty="0" sz="2100" b="1">
                <a:solidFill>
                  <a:srgbClr val="002060"/>
                </a:solidFill>
                <a:latin typeface="Arial"/>
                <a:cs typeface="Arial"/>
              </a:rPr>
              <a:t>d</a:t>
            </a:r>
            <a:r>
              <a:rPr dirty="0" sz="2100" spc="15" b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100" b="1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dirty="0" sz="2100" b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100" spc="5" b="1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dirty="0" sz="2100" b="1">
                <a:solidFill>
                  <a:srgbClr val="002060"/>
                </a:solidFill>
                <a:latin typeface="Arial"/>
                <a:cs typeface="Arial"/>
              </a:rPr>
              <a:t>p</a:t>
            </a:r>
            <a:r>
              <a:rPr dirty="0" sz="2100" spc="-5" b="1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dirty="0" sz="2100" b="1">
                <a:solidFill>
                  <a:srgbClr val="002060"/>
                </a:solidFill>
                <a:latin typeface="Arial"/>
                <a:cs typeface="Arial"/>
              </a:rPr>
              <a:t>op</a:t>
            </a:r>
            <a:r>
              <a:rPr dirty="0" sz="2100" spc="-5" b="1">
                <a:solidFill>
                  <a:srgbClr val="002060"/>
                </a:solidFill>
                <a:latin typeface="Arial"/>
                <a:cs typeface="Arial"/>
              </a:rPr>
              <a:t>ert</a:t>
            </a:r>
            <a:r>
              <a:rPr dirty="0" sz="2100" b="1">
                <a:solidFill>
                  <a:srgbClr val="002060"/>
                </a:solidFill>
                <a:latin typeface="Arial"/>
                <a:cs typeface="Arial"/>
              </a:rPr>
              <a:t>y in</a:t>
            </a:r>
            <a:r>
              <a:rPr dirty="0" sz="2100" spc="-5" b="1">
                <a:solidFill>
                  <a:srgbClr val="002060"/>
                </a:solidFill>
                <a:latin typeface="Arial"/>
                <a:cs typeface="Arial"/>
              </a:rPr>
              <a:t>terest</a:t>
            </a:r>
            <a:r>
              <a:rPr dirty="0" sz="2100" b="1">
                <a:solidFill>
                  <a:srgbClr val="002060"/>
                </a:solidFill>
                <a:latin typeface="Arial"/>
                <a:cs typeface="Arial"/>
              </a:rPr>
              <a:t>”</a:t>
            </a:r>
            <a:r>
              <a:rPr dirty="0" sz="2100" spc="10" b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100" b="1">
                <a:solidFill>
                  <a:srgbClr val="002060"/>
                </a:solidFill>
                <a:latin typeface="Arial"/>
                <a:cs typeface="Arial"/>
              </a:rPr>
              <a:t>in</a:t>
            </a:r>
            <a:r>
              <a:rPr dirty="0" sz="2100" spc="5" b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100" spc="-5" b="1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100" b="1">
                <a:solidFill>
                  <a:srgbClr val="002060"/>
                </a:solidFill>
                <a:latin typeface="Arial"/>
                <a:cs typeface="Arial"/>
              </a:rPr>
              <a:t>h</a:t>
            </a:r>
            <a:r>
              <a:rPr dirty="0" sz="2100" spc="-5" b="1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2100" b="1">
                <a:solidFill>
                  <a:srgbClr val="002060"/>
                </a:solidFill>
                <a:latin typeface="Arial"/>
                <a:cs typeface="Arial"/>
              </a:rPr>
              <a:t>ir public</a:t>
            </a:r>
            <a:r>
              <a:rPr dirty="0" sz="2100" spc="10" b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100" spc="-5" b="1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2100" spc="5" b="1">
                <a:solidFill>
                  <a:srgbClr val="002060"/>
                </a:solidFill>
                <a:latin typeface="Arial"/>
                <a:cs typeface="Arial"/>
              </a:rPr>
              <a:t>m</a:t>
            </a:r>
            <a:r>
              <a:rPr dirty="0" sz="2100" b="1">
                <a:solidFill>
                  <a:srgbClr val="002060"/>
                </a:solidFill>
                <a:latin typeface="Arial"/>
                <a:cs typeface="Arial"/>
              </a:rPr>
              <a:t>plo</a:t>
            </a:r>
            <a:r>
              <a:rPr dirty="0" sz="2100" spc="-40" b="1">
                <a:solidFill>
                  <a:srgbClr val="002060"/>
                </a:solidFill>
                <a:latin typeface="Arial"/>
                <a:cs typeface="Arial"/>
              </a:rPr>
              <a:t>y</a:t>
            </a:r>
            <a:r>
              <a:rPr dirty="0" sz="2100" spc="5" b="1">
                <a:solidFill>
                  <a:srgbClr val="002060"/>
                </a:solidFill>
                <a:latin typeface="Arial"/>
                <a:cs typeface="Arial"/>
              </a:rPr>
              <a:t>m</a:t>
            </a:r>
            <a:r>
              <a:rPr dirty="0" sz="2100" spc="-5" b="1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2100" b="1">
                <a:solidFill>
                  <a:srgbClr val="002060"/>
                </a:solidFill>
                <a:latin typeface="Arial"/>
                <a:cs typeface="Arial"/>
              </a:rPr>
              <a:t>nt</a:t>
            </a:r>
            <a:endParaRPr sz="2100">
              <a:latin typeface="Arial"/>
              <a:cs typeface="Arial"/>
            </a:endParaRPr>
          </a:p>
          <a:p>
            <a:pPr lvl="1" marL="698500" marR="61594" indent="-228600">
              <a:lnSpc>
                <a:spcPts val="2270"/>
              </a:lnSpc>
              <a:spcBef>
                <a:spcPts val="500"/>
              </a:spcBef>
              <a:buClr>
                <a:srgbClr val="002060"/>
              </a:buClr>
              <a:buFont typeface="Wingdings"/>
              <a:buChar char=""/>
              <a:tabLst>
                <a:tab pos="698500" algn="l"/>
              </a:tabLst>
            </a:pP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Du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e P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ro</a:t>
            </a:r>
            <a:r>
              <a:rPr dirty="0" sz="2100" spc="5">
                <a:solidFill>
                  <a:srgbClr val="002060"/>
                </a:solidFill>
                <a:latin typeface="Arial"/>
                <a:cs typeface="Arial"/>
              </a:rPr>
              <a:t>c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2100" spc="5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dirty="0" sz="2100" spc="-1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u</a:t>
            </a:r>
            <a:r>
              <a:rPr dirty="0" sz="2100" spc="5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ua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lly</a:t>
            </a:r>
            <a:r>
              <a:rPr dirty="0" sz="2100" spc="-1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app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li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d</a:t>
            </a:r>
            <a:r>
              <a:rPr dirty="0" sz="2100" spc="-2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in</a:t>
            </a:r>
            <a:r>
              <a:rPr dirty="0" sz="2100" spc="-1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pr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dirty="0" sz="2100" spc="-10">
                <a:solidFill>
                  <a:srgbClr val="002060"/>
                </a:solidFill>
                <a:latin typeface="Arial"/>
                <a:cs typeface="Arial"/>
              </a:rPr>
              <a:t>v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te </a:t>
            </a:r>
            <a:r>
              <a:rPr dirty="0" sz="2100" spc="5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2100" spc="5">
                <a:solidFill>
                  <a:srgbClr val="002060"/>
                </a:solidFill>
                <a:latin typeface="Arial"/>
                <a:cs typeface="Arial"/>
              </a:rPr>
              <a:t>c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dirty="0" sz="2100" spc="-1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un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on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 wor</a:t>
            </a:r>
            <a:r>
              <a:rPr dirty="0" sz="2100" spc="5">
                <a:solidFill>
                  <a:srgbClr val="002060"/>
                </a:solidFill>
                <a:latin typeface="Arial"/>
                <a:cs typeface="Arial"/>
              </a:rPr>
              <a:t>k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p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l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dirty="0" sz="2100" spc="5">
                <a:solidFill>
                  <a:srgbClr val="002060"/>
                </a:solidFill>
                <a:latin typeface="Arial"/>
                <a:cs typeface="Arial"/>
              </a:rPr>
              <a:t>c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2100" spc="5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,</a:t>
            </a:r>
            <a:r>
              <a:rPr dirty="0" sz="2100" spc="-1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o –</a:t>
            </a:r>
            <a:r>
              <a:rPr dirty="0" sz="2100" spc="-1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bu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100" spc="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ho</a:t>
            </a:r>
            <a:r>
              <a:rPr dirty="0" sz="2100" spc="5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2100" spc="-1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gh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ts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100" spc="5">
                <a:solidFill>
                  <a:srgbClr val="002060"/>
                </a:solidFill>
                <a:latin typeface="Arial"/>
                <a:cs typeface="Arial"/>
              </a:rPr>
              <a:t>c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me</a:t>
            </a:r>
            <a:r>
              <a:rPr dirty="0" sz="2100" spc="-1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f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ro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m</a:t>
            </a:r>
            <a:r>
              <a:rPr dirty="0" sz="2100" spc="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h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e 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C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BA,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no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100" spc="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Con</a:t>
            </a:r>
            <a:r>
              <a:rPr dirty="0" sz="2100" spc="5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tit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u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ti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on.</a:t>
            </a:r>
            <a:endParaRPr sz="2100">
              <a:latin typeface="Arial"/>
              <a:cs typeface="Arial"/>
            </a:endParaRPr>
          </a:p>
          <a:p>
            <a:pPr marL="240665" marR="685800" indent="-227965">
              <a:lnSpc>
                <a:spcPts val="2270"/>
              </a:lnSpc>
              <a:spcBef>
                <a:spcPts val="995"/>
              </a:spcBef>
              <a:buClr>
                <a:srgbClr val="002060"/>
              </a:buClr>
              <a:buFont typeface="Wingdings"/>
              <a:buChar char=""/>
              <a:tabLst>
                <a:tab pos="241300" algn="l"/>
              </a:tabLst>
            </a:pP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P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ub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lic</a:t>
            </a:r>
            <a:r>
              <a:rPr dirty="0" sz="2100" spc="-1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100" spc="5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2100" spc="5">
                <a:solidFill>
                  <a:srgbClr val="002060"/>
                </a:solidFill>
                <a:latin typeface="Arial"/>
                <a:cs typeface="Arial"/>
              </a:rPr>
              <a:t>c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dirty="0" sz="2100" spc="-1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proper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ty</a:t>
            </a:r>
            <a:r>
              <a:rPr dirty="0" sz="2100" spc="1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gh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ts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 ar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dirty="0" sz="2100" spc="5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 ou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 o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f</a:t>
            </a:r>
            <a:r>
              <a:rPr dirty="0" sz="2100" spc="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bo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th l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w</a:t>
            </a:r>
            <a:r>
              <a:rPr dirty="0" sz="2100" spc="-1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and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100" spc="5">
                <a:solidFill>
                  <a:srgbClr val="002060"/>
                </a:solidFill>
                <a:latin typeface="Arial"/>
                <a:cs typeface="Arial"/>
              </a:rPr>
              <a:t>c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on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ra</a:t>
            </a:r>
            <a:r>
              <a:rPr dirty="0" sz="2100" spc="5">
                <a:solidFill>
                  <a:srgbClr val="002060"/>
                </a:solidFill>
                <a:latin typeface="Arial"/>
                <a:cs typeface="Arial"/>
              </a:rPr>
              <a:t>c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t</a:t>
            </a:r>
            <a:endParaRPr sz="2100">
              <a:latin typeface="Arial"/>
              <a:cs typeface="Arial"/>
            </a:endParaRPr>
          </a:p>
          <a:p>
            <a:pPr marL="241300" marR="660400" indent="-228600">
              <a:lnSpc>
                <a:spcPts val="2270"/>
              </a:lnSpc>
              <a:spcBef>
                <a:spcPts val="1005"/>
              </a:spcBef>
              <a:buClr>
                <a:srgbClr val="002060"/>
              </a:buClr>
              <a:buFont typeface="Wingdings"/>
              <a:buChar char=""/>
              <a:tabLst>
                <a:tab pos="241300" algn="l"/>
              </a:tabLst>
            </a:pP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Canno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 b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e 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depr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dirty="0" sz="2100" spc="-10">
                <a:solidFill>
                  <a:srgbClr val="002060"/>
                </a:solidFill>
                <a:latin typeface="Arial"/>
                <a:cs typeface="Arial"/>
              </a:rPr>
              <a:t>v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d 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f</a:t>
            </a:r>
            <a:r>
              <a:rPr dirty="0" sz="2100" spc="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h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is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 proper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ty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n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ere</a:t>
            </a:r>
            <a:r>
              <a:rPr dirty="0" sz="2100" spc="5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 (</a:t>
            </a:r>
            <a:r>
              <a:rPr dirty="0" sz="2100" spc="-10">
                <a:solidFill>
                  <a:srgbClr val="002060"/>
                </a:solidFill>
                <a:latin typeface="Arial"/>
                <a:cs typeface="Arial"/>
              </a:rPr>
              <a:t>y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ou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dirty="0" sz="2100" spc="1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100" spc="-15">
                <a:solidFill>
                  <a:srgbClr val="002060"/>
                </a:solidFill>
                <a:latin typeface="Arial"/>
                <a:cs typeface="Arial"/>
              </a:rPr>
              <a:t>j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ob)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 w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it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hou</a:t>
            </a:r>
            <a:r>
              <a:rPr dirty="0" sz="210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100" spc="-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100" spc="-5" u="heavy">
                <a:solidFill>
                  <a:srgbClr val="002060"/>
                </a:solidFill>
                <a:latin typeface="Arial"/>
                <a:cs typeface="Arial"/>
              </a:rPr>
              <a:t>due</a:t>
            </a:r>
            <a:r>
              <a:rPr dirty="0" sz="2100" u="heavy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100" spc="-5" u="heavy">
                <a:solidFill>
                  <a:srgbClr val="002060"/>
                </a:solidFill>
                <a:latin typeface="Arial"/>
                <a:cs typeface="Arial"/>
              </a:rPr>
              <a:t>pro</a:t>
            </a:r>
            <a:r>
              <a:rPr dirty="0" sz="2100" spc="5" u="heavy">
                <a:solidFill>
                  <a:srgbClr val="002060"/>
                </a:solidFill>
                <a:latin typeface="Arial"/>
                <a:cs typeface="Arial"/>
              </a:rPr>
              <a:t>c</a:t>
            </a:r>
            <a:r>
              <a:rPr dirty="0" sz="2100" spc="-5" u="heavy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2100" spc="5" u="heavy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dirty="0" sz="2100" u="heavy">
                <a:solidFill>
                  <a:srgbClr val="002060"/>
                </a:solidFill>
                <a:latin typeface="Arial"/>
                <a:cs typeface="Arial"/>
              </a:rPr>
              <a:t>s</a:t>
            </a:r>
            <a:endParaRPr sz="2100">
              <a:latin typeface="Arial"/>
              <a:cs typeface="Arial"/>
            </a:endParaRPr>
          </a:p>
          <a:p>
            <a:pPr lvl="1" marL="698500" indent="-228600">
              <a:lnSpc>
                <a:spcPct val="100000"/>
              </a:lnSpc>
              <a:spcBef>
                <a:spcPts val="204"/>
              </a:spcBef>
              <a:buClr>
                <a:srgbClr val="002060"/>
              </a:buClr>
              <a:buFont typeface="Wingdings"/>
              <a:buChar char=""/>
              <a:tabLst>
                <a:tab pos="698500" algn="l"/>
              </a:tabLst>
            </a:pPr>
            <a:r>
              <a:rPr dirty="0" sz="210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2100" spc="-5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dirty="0" sz="2100">
                <a:solidFill>
                  <a:srgbClr val="FF0000"/>
                </a:solidFill>
                <a:latin typeface="Arial"/>
                <a:cs typeface="Arial"/>
              </a:rPr>
              <a:t>e </a:t>
            </a:r>
            <a:r>
              <a:rPr dirty="0" sz="2100" spc="-5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210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2100" spc="-5">
                <a:solidFill>
                  <a:srgbClr val="FF0000"/>
                </a:solidFill>
                <a:latin typeface="Arial"/>
                <a:cs typeface="Arial"/>
              </a:rPr>
              <a:t>gh</a:t>
            </a:r>
            <a:r>
              <a:rPr dirty="0" sz="210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2100" spc="-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FF0000"/>
                </a:solidFill>
                <a:latin typeface="Arial"/>
                <a:cs typeface="Arial"/>
              </a:rPr>
              <a:t>to </a:t>
            </a:r>
            <a:r>
              <a:rPr dirty="0" sz="2100" spc="-5">
                <a:solidFill>
                  <a:srgbClr val="FF0000"/>
                </a:solidFill>
                <a:latin typeface="Arial"/>
                <a:cs typeface="Arial"/>
              </a:rPr>
              <a:t>no</a:t>
            </a:r>
            <a:r>
              <a:rPr dirty="0" sz="2100">
                <a:solidFill>
                  <a:srgbClr val="FF0000"/>
                </a:solidFill>
                <a:latin typeface="Arial"/>
                <a:cs typeface="Arial"/>
              </a:rPr>
              <a:t>ti</a:t>
            </a:r>
            <a:r>
              <a:rPr dirty="0" sz="2100" spc="5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dirty="0" sz="210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2100" spc="-1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dirty="0" sz="210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dirty="0" sz="2100" spc="-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2100" spc="-5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dirty="0" sz="2100">
                <a:solidFill>
                  <a:srgbClr val="FF0000"/>
                </a:solidFill>
                <a:latin typeface="Arial"/>
                <a:cs typeface="Arial"/>
              </a:rPr>
              <a:t>e </a:t>
            </a:r>
            <a:r>
              <a:rPr dirty="0" sz="2100" spc="5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dirty="0" sz="2100" spc="-5">
                <a:solidFill>
                  <a:srgbClr val="FF0000"/>
                </a:solidFill>
                <a:latin typeface="Arial"/>
                <a:cs typeface="Arial"/>
              </a:rPr>
              <a:t>harg</a:t>
            </a:r>
            <a:r>
              <a:rPr dirty="0" sz="210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2100" spc="-1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FF0000"/>
                </a:solidFill>
                <a:latin typeface="Arial"/>
                <a:cs typeface="Arial"/>
              </a:rPr>
              <a:t>(pre</a:t>
            </a:r>
            <a:r>
              <a:rPr dirty="0" sz="2100" spc="1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dirty="0" sz="210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2100" spc="-5">
                <a:solidFill>
                  <a:srgbClr val="FF0000"/>
                </a:solidFill>
                <a:latin typeface="Arial"/>
                <a:cs typeface="Arial"/>
              </a:rPr>
              <a:t>er</a:t>
            </a:r>
            <a:r>
              <a:rPr dirty="0" sz="2100">
                <a:solidFill>
                  <a:srgbClr val="FF0000"/>
                </a:solidFill>
                <a:latin typeface="Arial"/>
                <a:cs typeface="Arial"/>
              </a:rPr>
              <a:t>mi</a:t>
            </a:r>
            <a:r>
              <a:rPr dirty="0" sz="2100" spc="-5">
                <a:solidFill>
                  <a:srgbClr val="FF0000"/>
                </a:solidFill>
                <a:latin typeface="Arial"/>
                <a:cs typeface="Arial"/>
              </a:rPr>
              <a:t>na</a:t>
            </a:r>
            <a:r>
              <a:rPr dirty="0" sz="2100">
                <a:solidFill>
                  <a:srgbClr val="FF0000"/>
                </a:solidFill>
                <a:latin typeface="Arial"/>
                <a:cs typeface="Arial"/>
              </a:rPr>
              <a:t>ti</a:t>
            </a:r>
            <a:r>
              <a:rPr dirty="0" sz="2100" spc="-5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dirty="0" sz="2100">
                <a:solidFill>
                  <a:srgbClr val="FF0000"/>
                </a:solidFill>
                <a:latin typeface="Arial"/>
                <a:cs typeface="Arial"/>
              </a:rPr>
              <a:t>n </a:t>
            </a:r>
            <a:r>
              <a:rPr dirty="0" sz="2100" spc="-5">
                <a:solidFill>
                  <a:srgbClr val="FF0000"/>
                </a:solidFill>
                <a:latin typeface="Arial"/>
                <a:cs typeface="Arial"/>
              </a:rPr>
              <a:t>no</a:t>
            </a:r>
            <a:r>
              <a:rPr dirty="0" sz="2100">
                <a:solidFill>
                  <a:srgbClr val="FF0000"/>
                </a:solidFill>
                <a:latin typeface="Arial"/>
                <a:cs typeface="Arial"/>
              </a:rPr>
              <a:t>ti</a:t>
            </a:r>
            <a:r>
              <a:rPr dirty="0" sz="2100" spc="5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dirty="0" sz="2100" spc="-5">
                <a:solidFill>
                  <a:srgbClr val="FF0000"/>
                </a:solidFill>
                <a:latin typeface="Arial"/>
                <a:cs typeface="Arial"/>
              </a:rPr>
              <a:t>e)</a:t>
            </a:r>
            <a:endParaRPr sz="2100">
              <a:latin typeface="Arial"/>
              <a:cs typeface="Arial"/>
            </a:endParaRPr>
          </a:p>
          <a:p>
            <a:pPr lvl="1" marL="698500" indent="-228600">
              <a:lnSpc>
                <a:spcPct val="100000"/>
              </a:lnSpc>
              <a:spcBef>
                <a:spcPts val="250"/>
              </a:spcBef>
              <a:buClr>
                <a:srgbClr val="002060"/>
              </a:buClr>
              <a:buFont typeface="Wingdings"/>
              <a:buChar char=""/>
              <a:tabLst>
                <a:tab pos="698500" algn="l"/>
              </a:tabLst>
            </a:pPr>
            <a:r>
              <a:rPr dirty="0" sz="2100" spc="-5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2100">
                <a:solidFill>
                  <a:srgbClr val="FF0000"/>
                </a:solidFill>
                <a:latin typeface="Arial"/>
                <a:cs typeface="Arial"/>
              </a:rPr>
              <a:t>n </a:t>
            </a:r>
            <a:r>
              <a:rPr dirty="0" sz="2100" spc="-5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2100" spc="-10">
                <a:solidFill>
                  <a:srgbClr val="FF0000"/>
                </a:solidFill>
                <a:latin typeface="Arial"/>
                <a:cs typeface="Arial"/>
              </a:rPr>
              <a:t>x</a:t>
            </a:r>
            <a:r>
              <a:rPr dirty="0" sz="2100" spc="-5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dirty="0" sz="210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dirty="0" sz="2100" spc="-5">
                <a:solidFill>
                  <a:srgbClr val="FF0000"/>
                </a:solidFill>
                <a:latin typeface="Arial"/>
                <a:cs typeface="Arial"/>
              </a:rPr>
              <a:t>ana</a:t>
            </a:r>
            <a:r>
              <a:rPr dirty="0" sz="2100">
                <a:solidFill>
                  <a:srgbClr val="FF0000"/>
                </a:solidFill>
                <a:latin typeface="Arial"/>
                <a:cs typeface="Arial"/>
              </a:rPr>
              <a:t>ti</a:t>
            </a:r>
            <a:r>
              <a:rPr dirty="0" sz="2100" spc="-5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dirty="0" sz="210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dirty="0" sz="2100" spc="-2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dirty="0" sz="210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dirty="0" sz="2100" spc="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2100" spc="-5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dirty="0" sz="2100">
                <a:solidFill>
                  <a:srgbClr val="FF0000"/>
                </a:solidFill>
                <a:latin typeface="Arial"/>
                <a:cs typeface="Arial"/>
              </a:rPr>
              <a:t>e </a:t>
            </a:r>
            <a:r>
              <a:rPr dirty="0" sz="2100" spc="-5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210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dirty="0" sz="2100" spc="-5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dirty="0" sz="210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dirty="0" sz="2100" spc="-5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dirty="0" sz="2100" spc="-1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dirty="0" sz="2100" spc="-5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2100" spc="65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2100" spc="-35">
                <a:solidFill>
                  <a:srgbClr val="FF0000"/>
                </a:solidFill>
                <a:latin typeface="Arial"/>
                <a:cs typeface="Arial"/>
              </a:rPr>
              <a:t>’</a:t>
            </a:r>
            <a:r>
              <a:rPr dirty="0" sz="210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dirty="0" sz="2100" spc="-5">
                <a:solidFill>
                  <a:srgbClr val="FF0000"/>
                </a:solidFill>
                <a:latin typeface="Arial"/>
                <a:cs typeface="Arial"/>
              </a:rPr>
              <a:t> e</a:t>
            </a:r>
            <a:r>
              <a:rPr dirty="0" sz="2100" spc="-1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dirty="0" sz="210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2100" spc="-5">
                <a:solidFill>
                  <a:srgbClr val="FF0000"/>
                </a:solidFill>
                <a:latin typeface="Arial"/>
                <a:cs typeface="Arial"/>
              </a:rPr>
              <a:t>den</a:t>
            </a:r>
            <a:r>
              <a:rPr dirty="0" sz="2100" spc="5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dirty="0" sz="210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2100" spc="-1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FF0000"/>
                </a:solidFill>
                <a:latin typeface="Arial"/>
                <a:cs typeface="Arial"/>
              </a:rPr>
              <a:t>and</a:t>
            </a:r>
            <a:endParaRPr sz="2100">
              <a:latin typeface="Arial"/>
              <a:cs typeface="Arial"/>
            </a:endParaRPr>
          </a:p>
          <a:p>
            <a:pPr lvl="1" marL="698500" indent="-228600">
              <a:lnSpc>
                <a:spcPct val="100000"/>
              </a:lnSpc>
              <a:spcBef>
                <a:spcPts val="250"/>
              </a:spcBef>
              <a:buClr>
                <a:srgbClr val="002060"/>
              </a:buClr>
              <a:buFont typeface="Wingdings"/>
              <a:buChar char=""/>
              <a:tabLst>
                <a:tab pos="698500" algn="l"/>
              </a:tabLst>
            </a:pPr>
            <a:r>
              <a:rPr dirty="0" sz="2100" spc="-5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2100">
                <a:solidFill>
                  <a:srgbClr val="FF0000"/>
                </a:solidFill>
                <a:latin typeface="Arial"/>
                <a:cs typeface="Arial"/>
              </a:rPr>
              <a:t>n </a:t>
            </a:r>
            <a:r>
              <a:rPr dirty="0" sz="2100" spc="-5">
                <a:solidFill>
                  <a:srgbClr val="FF0000"/>
                </a:solidFill>
                <a:latin typeface="Arial"/>
                <a:cs typeface="Arial"/>
              </a:rPr>
              <a:t>oppor</a:t>
            </a:r>
            <a:r>
              <a:rPr dirty="0" sz="210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2100" spc="-5">
                <a:solidFill>
                  <a:srgbClr val="FF0000"/>
                </a:solidFill>
                <a:latin typeface="Arial"/>
                <a:cs typeface="Arial"/>
              </a:rPr>
              <a:t>un</a:t>
            </a:r>
            <a:r>
              <a:rPr dirty="0" sz="2100">
                <a:solidFill>
                  <a:srgbClr val="FF0000"/>
                </a:solidFill>
                <a:latin typeface="Arial"/>
                <a:cs typeface="Arial"/>
              </a:rPr>
              <a:t>ity</a:t>
            </a:r>
            <a:r>
              <a:rPr dirty="0" sz="2100" spc="-1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FF0000"/>
                </a:solidFill>
                <a:latin typeface="Arial"/>
                <a:cs typeface="Arial"/>
              </a:rPr>
              <a:t>to </a:t>
            </a:r>
            <a:r>
              <a:rPr dirty="0" sz="2100" spc="-5">
                <a:solidFill>
                  <a:srgbClr val="FF0000"/>
                </a:solidFill>
                <a:latin typeface="Arial"/>
                <a:cs typeface="Arial"/>
              </a:rPr>
              <a:t>pre</a:t>
            </a:r>
            <a:r>
              <a:rPr dirty="0" sz="2100" spc="5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dirty="0" sz="2100" spc="-5">
                <a:solidFill>
                  <a:srgbClr val="FF0000"/>
                </a:solidFill>
                <a:latin typeface="Arial"/>
                <a:cs typeface="Arial"/>
              </a:rPr>
              <a:t>en</a:t>
            </a:r>
            <a:r>
              <a:rPr dirty="0" sz="210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2100" spc="-5">
                <a:solidFill>
                  <a:srgbClr val="FF0000"/>
                </a:solidFill>
                <a:latin typeface="Arial"/>
                <a:cs typeface="Arial"/>
              </a:rPr>
              <a:t> h</a:t>
            </a:r>
            <a:r>
              <a:rPr dirty="0" sz="210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2100" spc="5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dirty="0" sz="2100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dirty="0" sz="2100" spc="-5">
                <a:solidFill>
                  <a:srgbClr val="FF0000"/>
                </a:solidFill>
                <a:latin typeface="Arial"/>
                <a:cs typeface="Arial"/>
              </a:rPr>
              <a:t>he</a:t>
            </a:r>
            <a:r>
              <a:rPr dirty="0" sz="210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2100" spc="-1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100" spc="5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dirty="0" sz="210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2100" spc="-5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dirty="0" sz="210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2100" spc="-1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dirty="0" sz="210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dirty="0" sz="2100" spc="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2100" spc="-5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dirty="0" sz="210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2100" spc="-1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100" spc="5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dirty="0" sz="210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2100" spc="-5">
                <a:solidFill>
                  <a:srgbClr val="FF0000"/>
                </a:solidFill>
                <a:latin typeface="Arial"/>
                <a:cs typeface="Arial"/>
              </a:rPr>
              <a:t>ory</a:t>
            </a:r>
            <a:endParaRPr sz="2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347459"/>
            <a:ext cx="12192000" cy="510540"/>
          </a:xfrm>
          <a:custGeom>
            <a:avLst/>
            <a:gdLst/>
            <a:ahLst/>
            <a:cxnLst/>
            <a:rect l="l" t="t" r="r" b="b"/>
            <a:pathLst>
              <a:path w="12192000" h="510540">
                <a:moveTo>
                  <a:pt x="0" y="510539"/>
                </a:moveTo>
                <a:lnTo>
                  <a:pt x="12192000" y="510539"/>
                </a:lnTo>
                <a:lnTo>
                  <a:pt x="12192000" y="0"/>
                </a:lnTo>
                <a:lnTo>
                  <a:pt x="0" y="0"/>
                </a:lnTo>
                <a:lnTo>
                  <a:pt x="0" y="510539"/>
                </a:lnTo>
                <a:close/>
              </a:path>
            </a:pathLst>
          </a:custGeom>
          <a:solidFill>
            <a:srgbClr val="ED7D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89204" y="6435852"/>
            <a:ext cx="1232915" cy="3337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</a:t>
            </a:r>
            <a:r>
              <a:rPr dirty="0" spc="-5"/>
              <a:t>U</a:t>
            </a:r>
            <a:r>
              <a:rPr dirty="0"/>
              <a:t>B</a:t>
            </a:r>
            <a:r>
              <a:rPr dirty="0" spc="-5"/>
              <a:t>L</a:t>
            </a:r>
            <a:r>
              <a:rPr dirty="0"/>
              <a:t>IC</a:t>
            </a:r>
            <a:r>
              <a:rPr dirty="0" spc="10"/>
              <a:t> </a:t>
            </a:r>
            <a:r>
              <a:rPr dirty="0"/>
              <a:t>EMP</a:t>
            </a:r>
            <a:r>
              <a:rPr dirty="0" spc="-5"/>
              <a:t>L</a:t>
            </a:r>
            <a:r>
              <a:rPr dirty="0"/>
              <a:t>OYEE</a:t>
            </a:r>
            <a:r>
              <a:rPr dirty="0" spc="-10"/>
              <a:t> </a:t>
            </a:r>
            <a:r>
              <a:rPr dirty="0" spc="-5"/>
              <a:t>D</a:t>
            </a:r>
            <a:r>
              <a:rPr dirty="0"/>
              <a:t>E</a:t>
            </a:r>
            <a:r>
              <a:rPr dirty="0" spc="-135"/>
              <a:t>P</a:t>
            </a:r>
            <a:r>
              <a:rPr dirty="0"/>
              <a:t>A</a:t>
            </a:r>
            <a:r>
              <a:rPr dirty="0" spc="-40"/>
              <a:t>R</a:t>
            </a:r>
            <a:r>
              <a:rPr dirty="0" spc="15"/>
              <a:t>T</a:t>
            </a:r>
            <a:r>
              <a:rPr dirty="0"/>
              <a:t>ME</a:t>
            </a:r>
            <a:r>
              <a:rPr dirty="0" spc="-5"/>
              <a:t>N</a:t>
            </a:r>
            <a:r>
              <a:rPr dirty="0"/>
              <a:t>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5858" rIns="0" bIns="0" rtlCol="0" vert="horz">
            <a:spAutoFit/>
          </a:bodyPr>
          <a:lstStyle/>
          <a:p>
            <a:pPr marL="361950">
              <a:lnSpc>
                <a:spcPct val="100000"/>
              </a:lnSpc>
            </a:pPr>
            <a:r>
              <a:rPr dirty="0"/>
              <a:t>D</a:t>
            </a:r>
            <a:r>
              <a:rPr dirty="0" spc="-5"/>
              <a:t>u</a:t>
            </a:r>
            <a:r>
              <a:rPr dirty="0"/>
              <a:t>e Pr</a:t>
            </a:r>
            <a:r>
              <a:rPr dirty="0" spc="-5"/>
              <a:t>o</a:t>
            </a:r>
            <a:r>
              <a:rPr dirty="0"/>
              <a:t>cess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872265"/>
            <a:ext cx="9546590" cy="2748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buClr>
                <a:srgbClr val="002060"/>
              </a:buClr>
              <a:buFont typeface="Wingdings"/>
              <a:buChar char=""/>
              <a:tabLst>
                <a:tab pos="241300" algn="l"/>
              </a:tabLst>
            </a:pP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Appl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ie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dirty="0" sz="2400" spc="2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to</a:t>
            </a:r>
            <a:r>
              <a:rPr dirty="0" sz="2400" spc="-1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pe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rm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anen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400" spc="2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(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non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-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p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oba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iona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ry</a:t>
            </a:r>
            <a:r>
              <a:rPr dirty="0" sz="2400" spc="2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an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d</a:t>
            </a:r>
            <a:r>
              <a:rPr dirty="0" sz="2400" spc="1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non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-t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m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p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ry)</a:t>
            </a:r>
            <a:r>
              <a:rPr dirty="0" sz="2400" spc="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w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rk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rs</a:t>
            </a:r>
            <a:endParaRPr sz="24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705"/>
              </a:spcBef>
              <a:buClr>
                <a:srgbClr val="002060"/>
              </a:buClr>
              <a:buFont typeface="Wingdings"/>
              <a:buChar char=""/>
              <a:tabLst>
                <a:tab pos="241300" algn="l"/>
              </a:tabLst>
            </a:pP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U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ual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l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y</a:t>
            </a:r>
            <a:r>
              <a:rPr dirty="0" sz="2400" spc="2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c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an’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400" spc="2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b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e 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wai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v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d</a:t>
            </a:r>
            <a:r>
              <a:rPr dirty="0" sz="2400" spc="2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– s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me</a:t>
            </a:r>
            <a:r>
              <a:rPr dirty="0" sz="2400" spc="-1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st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te</a:t>
            </a:r>
            <a:r>
              <a:rPr dirty="0" sz="2400" spc="-1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c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ou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rts</a:t>
            </a:r>
            <a:r>
              <a:rPr dirty="0" sz="2400" spc="-1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ha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ve</a:t>
            </a:r>
            <a:r>
              <a:rPr dirty="0" sz="2400" spc="1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ule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d</a:t>
            </a:r>
            <a:r>
              <a:rPr dirty="0" sz="2400" spc="1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n t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hi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s:</a:t>
            </a:r>
            <a:endParaRPr sz="2400">
              <a:latin typeface="Arial"/>
              <a:cs typeface="Arial"/>
            </a:endParaRPr>
          </a:p>
          <a:p>
            <a:pPr lvl="1" marL="698500" marR="659765" indent="-228600">
              <a:lnSpc>
                <a:spcPts val="2590"/>
              </a:lnSpc>
              <a:spcBef>
                <a:spcPts val="540"/>
              </a:spcBef>
              <a:buClr>
                <a:srgbClr val="002060"/>
              </a:buClr>
              <a:buFont typeface="Wingdings"/>
              <a:buChar char=""/>
              <a:tabLst>
                <a:tab pos="698500" algn="l"/>
              </a:tabLst>
            </a:pP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Ala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ska</a:t>
            </a:r>
            <a:r>
              <a:rPr dirty="0" sz="2400" spc="1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– 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Cou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rt</a:t>
            </a:r>
            <a:r>
              <a:rPr dirty="0" sz="2400" spc="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hel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d</a:t>
            </a:r>
            <a:r>
              <a:rPr dirty="0" sz="2400" spc="1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ha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D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P</a:t>
            </a:r>
            <a:r>
              <a:rPr dirty="0" sz="2400" spc="-5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igh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ts 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re 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independen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400" spc="4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f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a 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C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B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 r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equi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2400" spc="5">
                <a:solidFill>
                  <a:srgbClr val="002060"/>
                </a:solidFill>
                <a:latin typeface="Arial"/>
                <a:cs typeface="Arial"/>
              </a:rPr>
              <a:t>m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en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400" spc="2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g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an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in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g</a:t>
            </a:r>
            <a:r>
              <a:rPr dirty="0" sz="2400" spc="1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hem</a:t>
            </a:r>
            <a:endParaRPr sz="2400">
              <a:latin typeface="Arial"/>
              <a:cs typeface="Arial"/>
            </a:endParaRPr>
          </a:p>
          <a:p>
            <a:pPr lvl="1" marL="698500" indent="-228600">
              <a:lnSpc>
                <a:spcPct val="100000"/>
              </a:lnSpc>
              <a:spcBef>
                <a:spcPts val="165"/>
              </a:spcBef>
              <a:buClr>
                <a:srgbClr val="002060"/>
              </a:buClr>
              <a:buFont typeface="Wingdings"/>
              <a:buChar char=""/>
              <a:tabLst>
                <a:tab pos="698500" algn="l"/>
              </a:tabLst>
            </a:pP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N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Y</a:t>
            </a:r>
            <a:r>
              <a:rPr dirty="0" sz="2400" spc="-4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–</a:t>
            </a:r>
            <a:r>
              <a:rPr dirty="0" sz="2400" spc="-1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ai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d</a:t>
            </a:r>
            <a:r>
              <a:rPr dirty="0" sz="2400" spc="1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unio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n</a:t>
            </a:r>
            <a:r>
              <a:rPr dirty="0" sz="2400" spc="2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c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n 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wai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ve</a:t>
            </a:r>
            <a:r>
              <a:rPr dirty="0" sz="2400" spc="2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D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P</a:t>
            </a:r>
            <a:r>
              <a:rPr dirty="0" sz="2400" spc="-4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igh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ts</a:t>
            </a:r>
            <a:r>
              <a:rPr dirty="0" sz="2400" spc="-1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n</a:t>
            </a:r>
            <a:r>
              <a:rPr dirty="0" sz="2400" spc="1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a 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C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B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720"/>
              </a:spcBef>
              <a:buClr>
                <a:srgbClr val="002060"/>
              </a:buClr>
              <a:buFont typeface="Wingdings"/>
              <a:buChar char=""/>
              <a:tabLst>
                <a:tab pos="241300" algn="l"/>
              </a:tabLst>
            </a:pP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Legi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m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te</a:t>
            </a:r>
            <a:r>
              <a:rPr dirty="0" sz="2400" spc="1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2400" spc="-15">
                <a:solidFill>
                  <a:srgbClr val="002060"/>
                </a:solidFill>
                <a:latin typeface="Arial"/>
                <a:cs typeface="Arial"/>
              </a:rPr>
              <a:t>x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pe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ct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io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n</a:t>
            </a:r>
            <a:r>
              <a:rPr dirty="0" sz="2400" spc="2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f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c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on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inue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d</a:t>
            </a:r>
            <a:r>
              <a:rPr dirty="0" sz="2400" spc="2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m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plo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ym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ent</a:t>
            </a:r>
            <a:endParaRPr sz="2400">
              <a:latin typeface="Arial"/>
              <a:cs typeface="Arial"/>
            </a:endParaRPr>
          </a:p>
          <a:p>
            <a:pPr lvl="1" marL="698500" indent="-228600">
              <a:lnSpc>
                <a:spcPct val="100000"/>
              </a:lnSpc>
              <a:spcBef>
                <a:spcPts val="200"/>
              </a:spcBef>
              <a:buClr>
                <a:srgbClr val="002060"/>
              </a:buClr>
              <a:buFont typeface="Wingdings"/>
              <a:buChar char=""/>
              <a:tabLst>
                <a:tab pos="698500" algn="l"/>
              </a:tabLst>
            </a:pP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D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dirty="0" sz="2400" spc="-45">
                <a:solidFill>
                  <a:srgbClr val="002060"/>
                </a:solidFill>
                <a:latin typeface="Arial"/>
                <a:cs typeface="Arial"/>
              </a:rPr>
              <a:t>f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f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en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400" spc="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fr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m</a:t>
            </a:r>
            <a:r>
              <a:rPr dirty="0" sz="2400" spc="-1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dirty="0" sz="2400">
                <a:solidFill>
                  <a:srgbClr val="002060"/>
                </a:solidFill>
                <a:latin typeface="Arial"/>
                <a:cs typeface="Arial"/>
              </a:rPr>
              <a:t>t-</a:t>
            </a:r>
            <a:r>
              <a:rPr dirty="0" sz="2400" spc="-5">
                <a:solidFill>
                  <a:srgbClr val="002060"/>
                </a:solidFill>
                <a:latin typeface="Arial"/>
                <a:cs typeface="Arial"/>
              </a:rPr>
              <a:t>will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347459"/>
            <a:ext cx="12192000" cy="510540"/>
          </a:xfrm>
          <a:custGeom>
            <a:avLst/>
            <a:gdLst/>
            <a:ahLst/>
            <a:cxnLst/>
            <a:rect l="l" t="t" r="r" b="b"/>
            <a:pathLst>
              <a:path w="12192000" h="510540">
                <a:moveTo>
                  <a:pt x="0" y="510539"/>
                </a:moveTo>
                <a:lnTo>
                  <a:pt x="12192000" y="510539"/>
                </a:lnTo>
                <a:lnTo>
                  <a:pt x="12192000" y="0"/>
                </a:lnTo>
                <a:lnTo>
                  <a:pt x="0" y="0"/>
                </a:lnTo>
                <a:lnTo>
                  <a:pt x="0" y="510539"/>
                </a:lnTo>
                <a:close/>
              </a:path>
            </a:pathLst>
          </a:custGeom>
          <a:solidFill>
            <a:srgbClr val="ED7D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89204" y="6435852"/>
            <a:ext cx="1232915" cy="3337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</a:t>
            </a:r>
            <a:r>
              <a:rPr dirty="0" spc="-5"/>
              <a:t>U</a:t>
            </a:r>
            <a:r>
              <a:rPr dirty="0"/>
              <a:t>B</a:t>
            </a:r>
            <a:r>
              <a:rPr dirty="0" spc="-5"/>
              <a:t>L</a:t>
            </a:r>
            <a:r>
              <a:rPr dirty="0"/>
              <a:t>IC</a:t>
            </a:r>
            <a:r>
              <a:rPr dirty="0" spc="10"/>
              <a:t> </a:t>
            </a:r>
            <a:r>
              <a:rPr dirty="0"/>
              <a:t>EMP</a:t>
            </a:r>
            <a:r>
              <a:rPr dirty="0" spc="-5"/>
              <a:t>L</a:t>
            </a:r>
            <a:r>
              <a:rPr dirty="0"/>
              <a:t>OYEE</a:t>
            </a:r>
            <a:r>
              <a:rPr dirty="0" spc="-10"/>
              <a:t> </a:t>
            </a:r>
            <a:r>
              <a:rPr dirty="0" spc="-5"/>
              <a:t>D</a:t>
            </a:r>
            <a:r>
              <a:rPr dirty="0"/>
              <a:t>E</a:t>
            </a:r>
            <a:r>
              <a:rPr dirty="0" spc="-135"/>
              <a:t>P</a:t>
            </a:r>
            <a:r>
              <a:rPr dirty="0"/>
              <a:t>A</a:t>
            </a:r>
            <a:r>
              <a:rPr dirty="0" spc="-40"/>
              <a:t>R</a:t>
            </a:r>
            <a:r>
              <a:rPr dirty="0" spc="15"/>
              <a:t>T</a:t>
            </a:r>
            <a:r>
              <a:rPr dirty="0"/>
              <a:t>ME</a:t>
            </a:r>
            <a:r>
              <a:rPr dirty="0" spc="-5"/>
              <a:t>N</a:t>
            </a:r>
            <a:r>
              <a:rPr dirty="0"/>
              <a:t>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787986"/>
            <a:ext cx="9678670" cy="482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611370" algn="l"/>
                <a:tab pos="5347335" algn="l"/>
                <a:tab pos="6338570" algn="l"/>
              </a:tabLst>
            </a:pPr>
            <a:r>
              <a:rPr dirty="0" sz="3600" b="1">
                <a:solidFill>
                  <a:srgbClr val="002060"/>
                </a:solidFill>
                <a:latin typeface="Arial"/>
                <a:cs typeface="Arial"/>
              </a:rPr>
              <a:t>C</a:t>
            </a:r>
            <a:r>
              <a:rPr dirty="0" sz="3600" spc="-5" b="1">
                <a:solidFill>
                  <a:srgbClr val="002060"/>
                </a:solidFill>
                <a:latin typeface="Arial"/>
                <a:cs typeface="Arial"/>
              </a:rPr>
              <a:t>on</a:t>
            </a:r>
            <a:r>
              <a:rPr dirty="0" sz="3600" b="1">
                <a:solidFill>
                  <a:srgbClr val="002060"/>
                </a:solidFill>
                <a:latin typeface="Arial"/>
                <a:cs typeface="Arial"/>
              </a:rPr>
              <a:t>tract</a:t>
            </a:r>
            <a:r>
              <a:rPr dirty="0" sz="3600" spc="-5" b="1">
                <a:solidFill>
                  <a:srgbClr val="002060"/>
                </a:solidFill>
                <a:latin typeface="Arial"/>
                <a:cs typeface="Arial"/>
              </a:rPr>
              <a:t>u</a:t>
            </a:r>
            <a:r>
              <a:rPr dirty="0" sz="3600" b="1">
                <a:solidFill>
                  <a:srgbClr val="002060"/>
                </a:solidFill>
                <a:latin typeface="Arial"/>
                <a:cs typeface="Arial"/>
              </a:rPr>
              <a:t>al</a:t>
            </a:r>
            <a:r>
              <a:rPr dirty="0" sz="3600" spc="-10" b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3600" spc="-5" b="1">
                <a:solidFill>
                  <a:srgbClr val="002060"/>
                </a:solidFill>
                <a:latin typeface="Arial"/>
                <a:cs typeface="Arial"/>
              </a:rPr>
              <a:t>Sou</a:t>
            </a:r>
            <a:r>
              <a:rPr dirty="0" sz="3600" b="1">
                <a:solidFill>
                  <a:srgbClr val="002060"/>
                </a:solidFill>
                <a:latin typeface="Arial"/>
                <a:cs typeface="Arial"/>
              </a:rPr>
              <a:t>rces	f</a:t>
            </a:r>
            <a:r>
              <a:rPr dirty="0" sz="3600" spc="-5" b="1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dirty="0" sz="3600" b="1">
                <a:solidFill>
                  <a:srgbClr val="002060"/>
                </a:solidFill>
                <a:latin typeface="Arial"/>
                <a:cs typeface="Arial"/>
              </a:rPr>
              <a:t>r	D</a:t>
            </a:r>
            <a:r>
              <a:rPr dirty="0" sz="3600" spc="-5" b="1">
                <a:solidFill>
                  <a:srgbClr val="002060"/>
                </a:solidFill>
                <a:latin typeface="Arial"/>
                <a:cs typeface="Arial"/>
              </a:rPr>
              <a:t>u</a:t>
            </a:r>
            <a:r>
              <a:rPr dirty="0" sz="3600" b="1">
                <a:solidFill>
                  <a:srgbClr val="002060"/>
                </a:solidFill>
                <a:latin typeface="Arial"/>
                <a:cs typeface="Arial"/>
              </a:rPr>
              <a:t>e	</a:t>
            </a:r>
            <a:r>
              <a:rPr dirty="0" sz="3600" spc="-5" b="1">
                <a:solidFill>
                  <a:srgbClr val="002060"/>
                </a:solidFill>
                <a:latin typeface="Arial"/>
                <a:cs typeface="Arial"/>
              </a:rPr>
              <a:t>P</a:t>
            </a:r>
            <a:r>
              <a:rPr dirty="0" sz="3600" b="1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dirty="0" sz="3600" spc="-5" b="1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dirty="0" sz="3600" b="1">
                <a:solidFill>
                  <a:srgbClr val="002060"/>
                </a:solidFill>
                <a:latin typeface="Arial"/>
                <a:cs typeface="Arial"/>
              </a:rPr>
              <a:t>cess</a:t>
            </a:r>
            <a:r>
              <a:rPr dirty="0" sz="3600" spc="-15" b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3600" b="1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dirty="0" sz="3600" spc="-5" b="1">
                <a:solidFill>
                  <a:srgbClr val="002060"/>
                </a:solidFill>
                <a:latin typeface="Arial"/>
                <a:cs typeface="Arial"/>
              </a:rPr>
              <a:t>igh</a:t>
            </a:r>
            <a:r>
              <a:rPr dirty="0" sz="3600" b="1">
                <a:solidFill>
                  <a:srgbClr val="002060"/>
                </a:solidFill>
                <a:latin typeface="Arial"/>
                <a:cs typeface="Arial"/>
              </a:rPr>
              <a:t>ts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41300" marR="775970" indent="-228600">
              <a:lnSpc>
                <a:spcPts val="3030"/>
              </a:lnSpc>
              <a:buClr>
                <a:srgbClr val="002060"/>
              </a:buClr>
              <a:buFont typeface="Wingdings"/>
              <a:buChar char=""/>
              <a:tabLst>
                <a:tab pos="241300" algn="l"/>
              </a:tabLst>
            </a:pPr>
            <a:r>
              <a:rPr dirty="0" spc="-10"/>
              <a:t>Jus</a:t>
            </a:r>
            <a:r>
              <a:rPr dirty="0" spc="-10"/>
              <a:t>t</a:t>
            </a:r>
            <a:r>
              <a:rPr dirty="0" spc="-10"/>
              <a:t> </a:t>
            </a:r>
            <a:r>
              <a:rPr dirty="0" spc="-10"/>
              <a:t>caus</a:t>
            </a:r>
            <a:r>
              <a:rPr dirty="0" spc="-20"/>
              <a:t>e</a:t>
            </a:r>
            <a:r>
              <a:rPr dirty="0" spc="-5"/>
              <a:t> </a:t>
            </a:r>
            <a:r>
              <a:rPr dirty="0" spc="-10"/>
              <a:t>prov</a:t>
            </a:r>
            <a:r>
              <a:rPr dirty="0" spc="-10"/>
              <a:t>i</a:t>
            </a:r>
            <a:r>
              <a:rPr dirty="0" spc="-10"/>
              <a:t>s</a:t>
            </a:r>
            <a:r>
              <a:rPr dirty="0" spc="-10"/>
              <a:t>i</a:t>
            </a:r>
            <a:r>
              <a:rPr dirty="0" spc="-15"/>
              <a:t>o</a:t>
            </a:r>
            <a:r>
              <a:rPr dirty="0" spc="-20"/>
              <a:t>n</a:t>
            </a:r>
            <a:r>
              <a:rPr dirty="0" spc="5"/>
              <a:t> </a:t>
            </a:r>
            <a:r>
              <a:rPr dirty="0" spc="-20"/>
              <a:t>–</a:t>
            </a:r>
            <a:r>
              <a:rPr dirty="0" spc="5"/>
              <a:t> </a:t>
            </a:r>
            <a:r>
              <a:rPr dirty="0" spc="-15"/>
              <a:t>usua</a:t>
            </a:r>
            <a:r>
              <a:rPr dirty="0" spc="-10"/>
              <a:t>lly</a:t>
            </a:r>
            <a:r>
              <a:rPr dirty="0" spc="5"/>
              <a:t> </a:t>
            </a:r>
            <a:r>
              <a:rPr dirty="0" spc="-10"/>
              <a:t>i</a:t>
            </a:r>
            <a:r>
              <a:rPr dirty="0" spc="-15"/>
              <a:t>n</a:t>
            </a:r>
            <a:r>
              <a:rPr dirty="0" spc="-10"/>
              <a:t>t</a:t>
            </a:r>
            <a:r>
              <a:rPr dirty="0" spc="-10"/>
              <a:t>erpre</a:t>
            </a:r>
            <a:r>
              <a:rPr dirty="0" spc="-10"/>
              <a:t>t</a:t>
            </a:r>
            <a:r>
              <a:rPr dirty="0" spc="-15"/>
              <a:t>e</a:t>
            </a:r>
            <a:r>
              <a:rPr dirty="0" spc="-20"/>
              <a:t>d</a:t>
            </a:r>
            <a:r>
              <a:rPr dirty="0" spc="5"/>
              <a:t> </a:t>
            </a:r>
            <a:r>
              <a:rPr dirty="0" spc="-15"/>
              <a:t>to</a:t>
            </a:r>
            <a:r>
              <a:rPr dirty="0" spc="5"/>
              <a:t> </a:t>
            </a:r>
            <a:r>
              <a:rPr dirty="0" spc="-30"/>
              <a:t>m</a:t>
            </a:r>
            <a:r>
              <a:rPr dirty="0" spc="-15"/>
              <a:t>ea</a:t>
            </a:r>
            <a:r>
              <a:rPr dirty="0" spc="-20"/>
              <a:t>n</a:t>
            </a:r>
            <a:r>
              <a:rPr dirty="0" spc="15"/>
              <a:t> </a:t>
            </a:r>
            <a:r>
              <a:rPr dirty="0" spc="-10"/>
              <a:t>t</a:t>
            </a:r>
            <a:r>
              <a:rPr dirty="0" spc="-15"/>
              <a:t>ha</a:t>
            </a:r>
            <a:r>
              <a:rPr dirty="0" spc="-10"/>
              <a:t>t</a:t>
            </a:r>
            <a:r>
              <a:rPr dirty="0" spc="-10"/>
              <a:t> </a:t>
            </a:r>
            <a:r>
              <a:rPr dirty="0" spc="-15"/>
              <a:t>due</a:t>
            </a:r>
            <a:r>
              <a:rPr dirty="0" spc="-10"/>
              <a:t> proces</a:t>
            </a:r>
            <a:r>
              <a:rPr dirty="0" spc="-15"/>
              <a:t>s</a:t>
            </a:r>
            <a:r>
              <a:rPr dirty="0" spc="-5"/>
              <a:t> </a:t>
            </a:r>
            <a:r>
              <a:rPr dirty="0" spc="-15"/>
              <a:t>is</a:t>
            </a:r>
            <a:r>
              <a:rPr dirty="0" spc="5"/>
              <a:t> </a:t>
            </a:r>
            <a:r>
              <a:rPr dirty="0" spc="-10"/>
              <a:t>i</a:t>
            </a:r>
            <a:r>
              <a:rPr dirty="0" spc="-30"/>
              <a:t>m</a:t>
            </a:r>
            <a:r>
              <a:rPr dirty="0" spc="-15"/>
              <a:t>p</a:t>
            </a:r>
            <a:r>
              <a:rPr dirty="0" spc="-10"/>
              <a:t>li</a:t>
            </a:r>
            <a:r>
              <a:rPr dirty="0" spc="-15"/>
              <a:t>ed</a:t>
            </a:r>
          </a:p>
          <a:p>
            <a:pPr lvl="1" marL="698500" marR="5080" indent="-228600">
              <a:lnSpc>
                <a:spcPts val="3030"/>
              </a:lnSpc>
              <a:spcBef>
                <a:spcPts val="495"/>
              </a:spcBef>
              <a:buClr>
                <a:srgbClr val="002060"/>
              </a:buClr>
              <a:buFont typeface="Wingdings"/>
              <a:buChar char=""/>
              <a:tabLst>
                <a:tab pos="698500" algn="l"/>
              </a:tabLst>
            </a:pPr>
            <a:r>
              <a:rPr dirty="0" sz="2800" spc="-25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rb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it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ra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dirty="0" sz="2800" spc="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ca</a:t>
            </a:r>
            <a:r>
              <a:rPr dirty="0" sz="2800" spc="-20">
                <a:solidFill>
                  <a:srgbClr val="002060"/>
                </a:solidFill>
                <a:latin typeface="Arial"/>
                <a:cs typeface="Arial"/>
              </a:rPr>
              <a:t>n</a:t>
            </a:r>
            <a:r>
              <a:rPr dirty="0" sz="2800" spc="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ru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le</a:t>
            </a:r>
            <a:r>
              <a:rPr dirty="0" sz="2800" spc="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du</a:t>
            </a:r>
            <a:r>
              <a:rPr dirty="0" sz="2800" spc="-20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2800" spc="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proces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dirty="0" sz="2800" spc="-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ex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ts</a:t>
            </a:r>
            <a:r>
              <a:rPr dirty="0" sz="2800" spc="-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dirty="0" sz="2800" spc="-30">
                <a:solidFill>
                  <a:srgbClr val="002060"/>
                </a:solidFill>
                <a:latin typeface="Arial"/>
                <a:cs typeface="Arial"/>
              </a:rPr>
              <a:t>m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p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li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c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itly</a:t>
            </a:r>
            <a:r>
              <a:rPr dirty="0" sz="2800" spc="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eve</a:t>
            </a:r>
            <a:r>
              <a:rPr dirty="0" sz="2800" spc="-20">
                <a:solidFill>
                  <a:srgbClr val="002060"/>
                </a:solidFill>
                <a:latin typeface="Arial"/>
                <a:cs typeface="Arial"/>
              </a:rPr>
              <a:t>n</a:t>
            </a:r>
            <a:r>
              <a:rPr dirty="0" sz="2800" spc="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if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n</a:t>
            </a:r>
            <a:r>
              <a:rPr dirty="0" sz="2800" spc="-20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dirty="0" sz="2800" spc="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j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ust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 caus</a:t>
            </a:r>
            <a:r>
              <a:rPr dirty="0" sz="2800" spc="-20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2800" spc="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prov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dirty="0" sz="2800" spc="-20">
                <a:solidFill>
                  <a:srgbClr val="002060"/>
                </a:solidFill>
                <a:latin typeface="Arial"/>
                <a:cs typeface="Arial"/>
              </a:rPr>
              <a:t>n</a:t>
            </a:r>
            <a:r>
              <a:rPr dirty="0" sz="2800" spc="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in</a:t>
            </a:r>
            <a:r>
              <a:rPr dirty="0" sz="2800" spc="-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2800" spc="-15">
                <a:solidFill>
                  <a:srgbClr val="002060"/>
                </a:solidFill>
                <a:latin typeface="Arial"/>
                <a:cs typeface="Arial"/>
              </a:rPr>
              <a:t>h</a:t>
            </a:r>
            <a:r>
              <a:rPr dirty="0" sz="2800" spc="-20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dirty="0" sz="2800" spc="5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2800" spc="-30">
                <a:solidFill>
                  <a:srgbClr val="002060"/>
                </a:solidFill>
                <a:latin typeface="Arial"/>
                <a:cs typeface="Arial"/>
              </a:rPr>
              <a:t>C</a:t>
            </a:r>
            <a:r>
              <a:rPr dirty="0" sz="2800" spc="-25">
                <a:solidFill>
                  <a:srgbClr val="002060"/>
                </a:solidFill>
                <a:latin typeface="Arial"/>
                <a:cs typeface="Arial"/>
              </a:rPr>
              <a:t>B</a:t>
            </a:r>
            <a:r>
              <a:rPr dirty="0" sz="2800" spc="-20">
                <a:solidFill>
                  <a:srgbClr val="002060"/>
                </a:solidFill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  <a:p>
            <a:pPr marL="241300" marR="476884" indent="-228600">
              <a:lnSpc>
                <a:spcPts val="3030"/>
              </a:lnSpc>
              <a:spcBef>
                <a:spcPts val="985"/>
              </a:spcBef>
              <a:buClr>
                <a:srgbClr val="002060"/>
              </a:buClr>
              <a:buFont typeface="Wingdings"/>
              <a:buChar char=""/>
              <a:tabLst>
                <a:tab pos="241300" algn="l"/>
              </a:tabLst>
            </a:pPr>
            <a:r>
              <a:rPr dirty="0" spc="-30"/>
              <a:t>C</a:t>
            </a:r>
            <a:r>
              <a:rPr dirty="0" spc="-25"/>
              <a:t>B</a:t>
            </a:r>
            <a:r>
              <a:rPr dirty="0" spc="-20"/>
              <a:t>A</a:t>
            </a:r>
            <a:r>
              <a:rPr dirty="0" spc="-150"/>
              <a:t> </a:t>
            </a:r>
            <a:r>
              <a:rPr dirty="0" spc="-30"/>
              <a:t>m</a:t>
            </a:r>
            <a:r>
              <a:rPr dirty="0" spc="-15"/>
              <a:t>a</a:t>
            </a:r>
            <a:r>
              <a:rPr dirty="0" spc="-15"/>
              <a:t>y</a:t>
            </a:r>
            <a:r>
              <a:rPr dirty="0" spc="5"/>
              <a:t> </a:t>
            </a:r>
            <a:r>
              <a:rPr dirty="0" spc="-10"/>
              <a:t>hav</a:t>
            </a:r>
            <a:r>
              <a:rPr dirty="0" spc="-20"/>
              <a:t>e</a:t>
            </a:r>
            <a:r>
              <a:rPr dirty="0" spc="5"/>
              <a:t> </a:t>
            </a:r>
            <a:r>
              <a:rPr dirty="0" spc="-10"/>
              <a:t>spec</a:t>
            </a:r>
            <a:r>
              <a:rPr dirty="0" spc="-10"/>
              <a:t>ific</a:t>
            </a:r>
            <a:r>
              <a:rPr dirty="0" spc="-5"/>
              <a:t> </a:t>
            </a:r>
            <a:r>
              <a:rPr dirty="0" spc="-15"/>
              <a:t>du</a:t>
            </a:r>
            <a:r>
              <a:rPr dirty="0" spc="-20"/>
              <a:t>e</a:t>
            </a:r>
            <a:r>
              <a:rPr dirty="0" spc="5"/>
              <a:t> </a:t>
            </a:r>
            <a:r>
              <a:rPr dirty="0" spc="-10"/>
              <a:t>proces</a:t>
            </a:r>
            <a:r>
              <a:rPr dirty="0" spc="-15"/>
              <a:t>s</a:t>
            </a:r>
            <a:r>
              <a:rPr dirty="0" spc="-5"/>
              <a:t> </a:t>
            </a:r>
            <a:r>
              <a:rPr dirty="0" spc="-10"/>
              <a:t>guaran</a:t>
            </a:r>
            <a:r>
              <a:rPr dirty="0" spc="-10"/>
              <a:t>t</a:t>
            </a:r>
            <a:r>
              <a:rPr dirty="0" spc="-15"/>
              <a:t>ee</a:t>
            </a:r>
            <a:r>
              <a:rPr dirty="0" spc="-15"/>
              <a:t>s</a:t>
            </a:r>
            <a:r>
              <a:rPr dirty="0" spc="15"/>
              <a:t> </a:t>
            </a:r>
            <a:r>
              <a:rPr dirty="0" spc="-20"/>
              <a:t>–</a:t>
            </a:r>
            <a:r>
              <a:rPr dirty="0" spc="5"/>
              <a:t> </a:t>
            </a:r>
            <a:r>
              <a:rPr dirty="0" spc="-10"/>
              <a:t>suc</a:t>
            </a:r>
            <a:r>
              <a:rPr dirty="0" spc="-20"/>
              <a:t>h</a:t>
            </a:r>
            <a:r>
              <a:rPr dirty="0" spc="-5"/>
              <a:t> </a:t>
            </a:r>
            <a:r>
              <a:rPr dirty="0" spc="-10"/>
              <a:t>as</a:t>
            </a:r>
            <a:r>
              <a:rPr dirty="0" spc="-10"/>
              <a:t> requ</a:t>
            </a:r>
            <a:r>
              <a:rPr dirty="0" spc="-10"/>
              <a:t>i</a:t>
            </a:r>
            <a:r>
              <a:rPr dirty="0" spc="-10"/>
              <a:t>re</a:t>
            </a:r>
            <a:r>
              <a:rPr dirty="0" spc="-30"/>
              <a:t>m</a:t>
            </a:r>
            <a:r>
              <a:rPr dirty="0" spc="-15"/>
              <a:t>en</a:t>
            </a:r>
            <a:r>
              <a:rPr dirty="0" spc="-15"/>
              <a:t>ts</a:t>
            </a:r>
            <a:r>
              <a:rPr dirty="0" spc="15"/>
              <a:t> </a:t>
            </a:r>
            <a:r>
              <a:rPr dirty="0" spc="-10"/>
              <a:t>f</a:t>
            </a:r>
            <a:r>
              <a:rPr dirty="0" spc="-15"/>
              <a:t>o</a:t>
            </a:r>
            <a:r>
              <a:rPr dirty="0" spc="-10"/>
              <a:t>r</a:t>
            </a:r>
            <a:r>
              <a:rPr dirty="0" spc="5"/>
              <a:t> </a:t>
            </a:r>
            <a:r>
              <a:rPr dirty="0" spc="-20"/>
              <a:t>a</a:t>
            </a:r>
            <a:r>
              <a:rPr dirty="0" spc="5"/>
              <a:t> </a:t>
            </a:r>
            <a:r>
              <a:rPr dirty="0" spc="-30"/>
              <a:t>w</a:t>
            </a:r>
            <a:r>
              <a:rPr dirty="0" spc="-5"/>
              <a:t>r</a:t>
            </a:r>
            <a:r>
              <a:rPr dirty="0" spc="-10"/>
              <a:t>itt</a:t>
            </a:r>
            <a:r>
              <a:rPr dirty="0" spc="-15"/>
              <a:t>e</a:t>
            </a:r>
            <a:r>
              <a:rPr dirty="0" spc="-20"/>
              <a:t>n</a:t>
            </a:r>
            <a:r>
              <a:rPr dirty="0" spc="5"/>
              <a:t> </a:t>
            </a:r>
            <a:r>
              <a:rPr dirty="0" spc="-30"/>
              <a:t>w</a:t>
            </a:r>
            <a:r>
              <a:rPr dirty="0" spc="-10"/>
              <a:t>arn</a:t>
            </a:r>
            <a:r>
              <a:rPr dirty="0" spc="-10"/>
              <a:t>i</a:t>
            </a:r>
            <a:r>
              <a:rPr dirty="0" spc="-15"/>
              <a:t>n</a:t>
            </a:r>
            <a:r>
              <a:rPr dirty="0" spc="-20"/>
              <a:t>g</a:t>
            </a:r>
            <a:r>
              <a:rPr dirty="0" spc="15"/>
              <a:t> </a:t>
            </a:r>
            <a:r>
              <a:rPr dirty="0" spc="-15"/>
              <a:t>be</a:t>
            </a:r>
            <a:r>
              <a:rPr dirty="0" spc="-10"/>
              <a:t>f</a:t>
            </a:r>
            <a:r>
              <a:rPr dirty="0" spc="-10"/>
              <a:t>or</a:t>
            </a:r>
            <a:r>
              <a:rPr dirty="0" spc="-20"/>
              <a:t>e</a:t>
            </a:r>
            <a:r>
              <a:rPr dirty="0" spc="5"/>
              <a:t> </a:t>
            </a:r>
            <a:r>
              <a:rPr dirty="0" spc="-15"/>
              <a:t>d</a:t>
            </a:r>
            <a:r>
              <a:rPr dirty="0" spc="-10"/>
              <a:t>i</a:t>
            </a:r>
            <a:r>
              <a:rPr dirty="0" spc="-10"/>
              <a:t>sc</a:t>
            </a:r>
            <a:r>
              <a:rPr dirty="0" spc="-10"/>
              <a:t>i</a:t>
            </a:r>
            <a:r>
              <a:rPr dirty="0" spc="-15"/>
              <a:t>p</a:t>
            </a:r>
            <a:r>
              <a:rPr dirty="0" spc="-10"/>
              <a:t>li</a:t>
            </a:r>
            <a:r>
              <a:rPr dirty="0" spc="-15"/>
              <a:t>ne</a:t>
            </a:r>
            <a:r>
              <a:rPr dirty="0" spc="-10"/>
              <a:t>,</a:t>
            </a:r>
            <a:r>
              <a:rPr dirty="0"/>
              <a:t> </a:t>
            </a:r>
            <a:r>
              <a:rPr dirty="0" spc="-15"/>
              <a:t>o</a:t>
            </a:r>
            <a:r>
              <a:rPr dirty="0" spc="-10"/>
              <a:t>r</a:t>
            </a:r>
            <a:r>
              <a:rPr dirty="0" spc="5"/>
              <a:t> </a:t>
            </a:r>
            <a:r>
              <a:rPr dirty="0" spc="-20"/>
              <a:t>a</a:t>
            </a:r>
            <a:r>
              <a:rPr dirty="0" spc="-10"/>
              <a:t> </a:t>
            </a:r>
            <a:r>
              <a:rPr dirty="0" spc="-10"/>
              <a:t>requ</a:t>
            </a:r>
            <a:r>
              <a:rPr dirty="0" spc="-10"/>
              <a:t>i</a:t>
            </a:r>
            <a:r>
              <a:rPr dirty="0" spc="-10"/>
              <a:t>re</a:t>
            </a:r>
            <a:r>
              <a:rPr dirty="0" spc="-30"/>
              <a:t>m</a:t>
            </a:r>
            <a:r>
              <a:rPr dirty="0" spc="-15"/>
              <a:t>en</a:t>
            </a:r>
            <a:r>
              <a:rPr dirty="0" spc="-10"/>
              <a:t>t</a:t>
            </a:r>
            <a:r>
              <a:rPr dirty="0" spc="25"/>
              <a:t> </a:t>
            </a:r>
            <a:r>
              <a:rPr dirty="0" spc="-10"/>
              <a:t>t</a:t>
            </a:r>
            <a:r>
              <a:rPr dirty="0" spc="-15"/>
              <a:t>ha</a:t>
            </a:r>
            <a:r>
              <a:rPr dirty="0" spc="-10"/>
              <a:t>t</a:t>
            </a:r>
            <a:r>
              <a:rPr dirty="0" spc="-10"/>
              <a:t> </a:t>
            </a:r>
            <a:r>
              <a:rPr dirty="0" spc="-30"/>
              <a:t>m</a:t>
            </a:r>
            <a:r>
              <a:rPr dirty="0" spc="-15"/>
              <a:t>anage</a:t>
            </a:r>
            <a:r>
              <a:rPr dirty="0" spc="-30"/>
              <a:t>m</a:t>
            </a:r>
            <a:r>
              <a:rPr dirty="0" spc="-15"/>
              <a:t>en</a:t>
            </a:r>
            <a:r>
              <a:rPr dirty="0" spc="-10"/>
              <a:t>t</a:t>
            </a:r>
            <a:r>
              <a:rPr dirty="0" spc="25"/>
              <a:t> </a:t>
            </a:r>
            <a:r>
              <a:rPr dirty="0" spc="-30"/>
              <a:t>m</a:t>
            </a:r>
            <a:r>
              <a:rPr dirty="0" spc="-10"/>
              <a:t>us</a:t>
            </a:r>
            <a:r>
              <a:rPr dirty="0" spc="-10"/>
              <a:t>t</a:t>
            </a:r>
            <a:r>
              <a:rPr dirty="0"/>
              <a:t> </a:t>
            </a:r>
            <a:r>
              <a:rPr dirty="0" spc="-10"/>
              <a:t>i</a:t>
            </a:r>
            <a:r>
              <a:rPr dirty="0" spc="-10"/>
              <a:t>nves</a:t>
            </a:r>
            <a:r>
              <a:rPr dirty="0" spc="-10"/>
              <a:t>ti</a:t>
            </a:r>
            <a:r>
              <a:rPr dirty="0" spc="-15"/>
              <a:t>ga</a:t>
            </a:r>
            <a:r>
              <a:rPr dirty="0" spc="-15"/>
              <a:t>te</a:t>
            </a:r>
            <a:r>
              <a:rPr dirty="0" spc="-5"/>
              <a:t> </a:t>
            </a:r>
            <a:r>
              <a:rPr dirty="0" spc="-15"/>
              <a:t>be</a:t>
            </a:r>
            <a:r>
              <a:rPr dirty="0" spc="-10"/>
              <a:t>f</a:t>
            </a:r>
            <a:r>
              <a:rPr dirty="0" spc="-10"/>
              <a:t>or</a:t>
            </a:r>
            <a:r>
              <a:rPr dirty="0" spc="-20"/>
              <a:t>e</a:t>
            </a:r>
            <a:r>
              <a:rPr dirty="0" spc="5"/>
              <a:t> </a:t>
            </a:r>
            <a:r>
              <a:rPr dirty="0" spc="-20"/>
              <a:t>a</a:t>
            </a:r>
            <a:r>
              <a:rPr dirty="0" spc="5"/>
              <a:t> </a:t>
            </a:r>
            <a:r>
              <a:rPr dirty="0" spc="-10"/>
              <a:t>fi</a:t>
            </a:r>
            <a:r>
              <a:rPr dirty="0" spc="-10"/>
              <a:t>nal</a:t>
            </a:r>
            <a:r>
              <a:rPr dirty="0" spc="-10"/>
              <a:t> dec</a:t>
            </a:r>
            <a:r>
              <a:rPr dirty="0" spc="-10"/>
              <a:t>i</a:t>
            </a:r>
            <a:r>
              <a:rPr dirty="0" spc="-10"/>
              <a:t>s</a:t>
            </a:r>
            <a:r>
              <a:rPr dirty="0" spc="-10"/>
              <a:t>i</a:t>
            </a:r>
            <a:r>
              <a:rPr dirty="0" spc="-15"/>
              <a:t>o</a:t>
            </a:r>
            <a:r>
              <a:rPr dirty="0" spc="-20"/>
              <a:t>n</a:t>
            </a:r>
            <a:r>
              <a:rPr dirty="0" spc="5"/>
              <a:t> </a:t>
            </a:r>
            <a:r>
              <a:rPr dirty="0" spc="-15"/>
              <a:t>is</a:t>
            </a:r>
            <a:r>
              <a:rPr dirty="0" spc="-5"/>
              <a:t> </a:t>
            </a:r>
            <a:r>
              <a:rPr dirty="0" spc="-30"/>
              <a:t>m</a:t>
            </a:r>
            <a:r>
              <a:rPr dirty="0" spc="-15"/>
              <a:t>ade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6347459"/>
            <a:ext cx="12192000" cy="510540"/>
          </a:xfrm>
          <a:custGeom>
            <a:avLst/>
            <a:gdLst/>
            <a:ahLst/>
            <a:cxnLst/>
            <a:rect l="l" t="t" r="r" b="b"/>
            <a:pathLst>
              <a:path w="12192000" h="510540">
                <a:moveTo>
                  <a:pt x="0" y="510539"/>
                </a:moveTo>
                <a:lnTo>
                  <a:pt x="12192000" y="510539"/>
                </a:lnTo>
                <a:lnTo>
                  <a:pt x="12192000" y="0"/>
                </a:lnTo>
                <a:lnTo>
                  <a:pt x="0" y="0"/>
                </a:lnTo>
                <a:lnTo>
                  <a:pt x="0" y="510539"/>
                </a:lnTo>
                <a:close/>
              </a:path>
            </a:pathLst>
          </a:custGeom>
          <a:solidFill>
            <a:srgbClr val="ED7D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89204" y="6435852"/>
            <a:ext cx="1232915" cy="3337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</a:t>
            </a:r>
            <a:r>
              <a:rPr dirty="0" spc="-5"/>
              <a:t>U</a:t>
            </a:r>
            <a:r>
              <a:rPr dirty="0"/>
              <a:t>B</a:t>
            </a:r>
            <a:r>
              <a:rPr dirty="0" spc="-5"/>
              <a:t>L</a:t>
            </a:r>
            <a:r>
              <a:rPr dirty="0"/>
              <a:t>IC</a:t>
            </a:r>
            <a:r>
              <a:rPr dirty="0" spc="10"/>
              <a:t> </a:t>
            </a:r>
            <a:r>
              <a:rPr dirty="0"/>
              <a:t>EMP</a:t>
            </a:r>
            <a:r>
              <a:rPr dirty="0" spc="-5"/>
              <a:t>L</a:t>
            </a:r>
            <a:r>
              <a:rPr dirty="0"/>
              <a:t>OYEE</a:t>
            </a:r>
            <a:r>
              <a:rPr dirty="0" spc="-10"/>
              <a:t> </a:t>
            </a:r>
            <a:r>
              <a:rPr dirty="0" spc="-5"/>
              <a:t>D</a:t>
            </a:r>
            <a:r>
              <a:rPr dirty="0"/>
              <a:t>E</a:t>
            </a:r>
            <a:r>
              <a:rPr dirty="0" spc="-135"/>
              <a:t>P</a:t>
            </a:r>
            <a:r>
              <a:rPr dirty="0"/>
              <a:t>A</a:t>
            </a:r>
            <a:r>
              <a:rPr dirty="0" spc="-40"/>
              <a:t>R</a:t>
            </a:r>
            <a:r>
              <a:rPr dirty="0" spc="15"/>
              <a:t>T</a:t>
            </a:r>
            <a:r>
              <a:rPr dirty="0"/>
              <a:t>ME</a:t>
            </a:r>
            <a:r>
              <a:rPr dirty="0" spc="-5"/>
              <a:t>N</a:t>
            </a:r>
            <a:r>
              <a:rPr dirty="0"/>
              <a:t>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2015-03-09T12:01:00Z</dcterms:created>
  <dcterms:modified xsi:type="dcterms:W3CDTF">2015-03-09T12:01:00Z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2015-03-09T00:00:00Z</vt:filetime>
  </property>
  <property fmtid="{D5CDD505-2E9C-101B-9397-08002B2CF9AE}" pid="3" name="LastSaved">
    <vt:filetime>2015-03-09T00:00:00Z</vt:filetime>
  </property>
</Properties>
</file>